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2" r:id="rId5"/>
    <p:sldMasterId id="2147483677" r:id="rId6"/>
    <p:sldMasterId id="2147483676" r:id="rId7"/>
    <p:sldMasterId id="2147483702" r:id="rId8"/>
    <p:sldMasterId id="2147483717" r:id="rId9"/>
  </p:sldMasterIdLst>
  <p:notesMasterIdLst>
    <p:notesMasterId r:id="rId31"/>
  </p:notesMasterIdLst>
  <p:sldIdLst>
    <p:sldId id="319" r:id="rId10"/>
    <p:sldId id="300" r:id="rId11"/>
    <p:sldId id="308" r:id="rId12"/>
    <p:sldId id="309" r:id="rId13"/>
    <p:sldId id="317" r:id="rId14"/>
    <p:sldId id="822" r:id="rId15"/>
    <p:sldId id="825" r:id="rId16"/>
    <p:sldId id="302" r:id="rId17"/>
    <p:sldId id="304" r:id="rId18"/>
    <p:sldId id="305" r:id="rId19"/>
    <p:sldId id="316" r:id="rId20"/>
    <p:sldId id="320" r:id="rId21"/>
    <p:sldId id="303" r:id="rId22"/>
    <p:sldId id="307" r:id="rId23"/>
    <p:sldId id="315" r:id="rId24"/>
    <p:sldId id="2076137520" r:id="rId25"/>
    <p:sldId id="310" r:id="rId26"/>
    <p:sldId id="311" r:id="rId27"/>
    <p:sldId id="821" r:id="rId28"/>
    <p:sldId id="2076137519" r:id="rId29"/>
    <p:sldId id="2076137521" r:id="rId30"/>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f-Jan Wiggers" initials="SJW" lastIdx="2" clrIdx="0">
    <p:extLst>
      <p:ext uri="{19B8F6BF-5375-455C-9EA6-DF929625EA0E}">
        <p15:presenceInfo xmlns:p15="http://schemas.microsoft.com/office/powerpoint/2012/main" userId="S::Steef-Jan.Wiggers@wortell.nl::3f3330bb-08c5-4551-b45d-e382a829ae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0DB"/>
    <a:srgbClr val="292A37"/>
    <a:srgbClr val="14D7D5"/>
    <a:srgbClr val="FB2C35"/>
    <a:srgbClr val="333333"/>
    <a:srgbClr val="E95F15"/>
    <a:srgbClr val="C32451"/>
    <a:srgbClr val="F6CF18"/>
    <a:srgbClr val="34A3D7"/>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6" autoAdjust="0"/>
    <p:restoredTop sz="74874" autoAdjust="0"/>
  </p:normalViewPr>
  <p:slideViewPr>
    <p:cSldViewPr>
      <p:cViewPr varScale="1">
        <p:scale>
          <a:sx n="39" d="100"/>
          <a:sy n="39" d="100"/>
        </p:scale>
        <p:origin x="518" y="67"/>
      </p:cViewPr>
      <p:guideLst>
        <p:guide orient="horz" pos="2880"/>
        <p:guide pos="216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heme" Target="theme/theme1.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BE72B5E-32F5-4A8B-80A2-048B665D8150}" type="datetimeFigureOut">
              <a:rPr lang="nl-NL" smtClean="0"/>
              <a:t>11-1-2021</a:t>
            </a:fld>
            <a:endParaRPr lang="nl-NL"/>
          </a:p>
        </p:txBody>
      </p:sp>
      <p:sp>
        <p:nvSpPr>
          <p:cNvPr id="4" name="Tijdelijke aanduiding voor dia-afbeelding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73CE87A6-7924-4C74-B9A8-C30E34B92F29}" type="slidenum">
              <a:rPr lang="nl-NL" smtClean="0"/>
              <a:t>‹nr.›</a:t>
            </a:fld>
            <a:endParaRPr lang="nl-NL"/>
          </a:p>
        </p:txBody>
      </p:sp>
    </p:spTree>
    <p:extLst>
      <p:ext uri="{BB962C8B-B14F-4D97-AF65-F5344CB8AC3E}">
        <p14:creationId xmlns:p14="http://schemas.microsoft.com/office/powerpoint/2010/main" val="159767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omplex_event_processin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Event_stream_process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event-grid/event-schem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Script </a:t>
            </a:r>
          </a:p>
          <a:p>
            <a:endParaRPr lang="en-US" dirty="0"/>
          </a:p>
          <a:p>
            <a:r>
              <a:rPr lang="en-US" dirty="0"/>
              <a:t>What are you going to tell us? - Show Agenda</a:t>
            </a:r>
          </a:p>
          <a:p>
            <a:r>
              <a:rPr lang="en-US" dirty="0"/>
              <a:t>That's interesting please share us your story (let's dig in)</a:t>
            </a:r>
          </a:p>
          <a:p>
            <a:r>
              <a:rPr lang="en-US" dirty="0"/>
              <a:t>You mention EDA and events - however these concepts are not new? Can you explain?</a:t>
            </a:r>
          </a:p>
          <a:p>
            <a:r>
              <a:rPr lang="en-US" dirty="0"/>
              <a:t>What does Microsoft offer? Dive into Event Grid</a:t>
            </a:r>
          </a:p>
          <a:p>
            <a:r>
              <a:rPr lang="en-US" dirty="0"/>
              <a:t>Do have an example? Show solution</a:t>
            </a:r>
          </a:p>
          <a:p>
            <a:r>
              <a:rPr lang="en-US" dirty="0"/>
              <a:t>What other types of scenario's?</a:t>
            </a:r>
          </a:p>
          <a:p>
            <a:r>
              <a:rPr lang="en-US" dirty="0"/>
              <a:t>Can you show us?</a:t>
            </a:r>
          </a:p>
          <a:p>
            <a:r>
              <a:rPr lang="en-US" dirty="0"/>
              <a:t>Is Microsoft the only one?</a:t>
            </a:r>
          </a:p>
          <a:p>
            <a:r>
              <a:rPr lang="en-US" dirty="0"/>
              <a:t>Any takeaways?</a:t>
            </a:r>
          </a:p>
          <a:p>
            <a:r>
              <a:rPr lang="en-US"/>
              <a:t>Thanks - Q&amp;A</a:t>
            </a:r>
            <a:endParaRPr lang="nl-NL" dirty="0"/>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1</a:t>
            </a:fld>
            <a:endParaRPr lang="nl-NL"/>
          </a:p>
        </p:txBody>
      </p:sp>
    </p:spTree>
    <p:extLst>
      <p:ext uri="{BB962C8B-B14F-4D97-AF65-F5344CB8AC3E}">
        <p14:creationId xmlns:p14="http://schemas.microsoft.com/office/powerpoint/2010/main" val="1101125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noProof="0" dirty="0"/>
              <a:t>Show Azure Event Grid Including Event Grid Viewer (messages)</a:t>
            </a:r>
          </a:p>
          <a:p>
            <a:r>
              <a:rPr lang="en-US" noProof="0" dirty="0"/>
              <a:t>Show Events in Storage (metrics, and filters)</a:t>
            </a:r>
          </a:p>
          <a:p>
            <a:r>
              <a:rPr lang="en-US" noProof="0" dirty="0"/>
              <a:t>Show Functions</a:t>
            </a:r>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17</a:t>
            </a:fld>
            <a:endParaRPr lang="nl-NL"/>
          </a:p>
        </p:txBody>
      </p:sp>
    </p:spTree>
    <p:extLst>
      <p:ext uri="{BB962C8B-B14F-4D97-AF65-F5344CB8AC3E}">
        <p14:creationId xmlns:p14="http://schemas.microsoft.com/office/powerpoint/2010/main" val="118262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18</a:t>
            </a:fld>
            <a:endParaRPr lang="nl-NL"/>
          </a:p>
        </p:txBody>
      </p:sp>
    </p:spTree>
    <p:extLst>
      <p:ext uri="{BB962C8B-B14F-4D97-AF65-F5344CB8AC3E}">
        <p14:creationId xmlns:p14="http://schemas.microsoft.com/office/powerpoint/2010/main" val="731436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520B9-B50D-8F46-832C-658FFB579765}"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23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520B9-B50D-8F46-832C-658FFB579765}"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897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520B9-B50D-8F46-832C-658FFB579765}"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11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https://www.computable.nl/artikel/opinie/ict-branche/1821711/1509029/event-driven-architecture-een-andere-manier-van-denken.html</a:t>
            </a:r>
          </a:p>
          <a:p>
            <a:endParaRPr lang="nl-NL" dirty="0"/>
          </a:p>
          <a:p>
            <a:r>
              <a:rPr lang="nl-NL" dirty="0"/>
              <a:t>Event Producer is </a:t>
            </a:r>
            <a:r>
              <a:rPr lang="nl-NL" dirty="0" err="1"/>
              <a:t>unaware</a:t>
            </a:r>
            <a:r>
              <a:rPr lang="nl-NL" dirty="0"/>
              <a:t> of </a:t>
            </a:r>
            <a:r>
              <a:rPr lang="nl-NL" dirty="0" err="1"/>
              <a:t>who</a:t>
            </a:r>
            <a:r>
              <a:rPr lang="nl-NL" dirty="0"/>
              <a:t> </a:t>
            </a:r>
            <a:r>
              <a:rPr lang="nl-NL" dirty="0" err="1"/>
              <a:t>will</a:t>
            </a:r>
            <a:r>
              <a:rPr lang="nl-NL" dirty="0"/>
              <a:t> </a:t>
            </a:r>
            <a:r>
              <a:rPr lang="nl-NL" dirty="0" err="1"/>
              <a:t>consume</a:t>
            </a:r>
            <a:r>
              <a:rPr lang="nl-NL" dirty="0"/>
              <a:t> the events </a:t>
            </a:r>
            <a:r>
              <a:rPr lang="nl-NL" dirty="0" err="1"/>
              <a:t>it</a:t>
            </a:r>
            <a:r>
              <a:rPr lang="nl-NL" dirty="0"/>
              <a:t> </a:t>
            </a:r>
            <a:r>
              <a:rPr lang="nl-NL" dirty="0" err="1"/>
              <a:t>produces</a:t>
            </a:r>
            <a:r>
              <a:rPr lang="nl-NL" dirty="0"/>
              <a:t> (</a:t>
            </a:r>
            <a:r>
              <a:rPr lang="nl-NL" dirty="0" err="1"/>
              <a:t>emits</a:t>
            </a:r>
            <a:r>
              <a:rPr lang="nl-NL" dirty="0"/>
              <a:t>)</a:t>
            </a:r>
          </a:p>
          <a:p>
            <a:r>
              <a:rPr lang="nl-NL" dirty="0"/>
              <a:t>Consumer </a:t>
            </a:r>
            <a:r>
              <a:rPr lang="nl-NL" dirty="0" err="1"/>
              <a:t>react</a:t>
            </a:r>
            <a:r>
              <a:rPr lang="nl-NL" dirty="0"/>
              <a:t> </a:t>
            </a:r>
            <a:r>
              <a:rPr lang="nl-NL" dirty="0" err="1"/>
              <a:t>upon</a:t>
            </a:r>
            <a:r>
              <a:rPr lang="nl-NL" dirty="0"/>
              <a:t> events</a:t>
            </a:r>
          </a:p>
          <a:p>
            <a:r>
              <a:rPr lang="nl-NL" dirty="0"/>
              <a:t>Event Channel </a:t>
            </a:r>
            <a:r>
              <a:rPr lang="en-US" dirty="0"/>
              <a:t>a mechanism of propagating the information collected from an event generator to the event engine or sink. Protocol and format </a:t>
            </a:r>
          </a:p>
          <a:p>
            <a:r>
              <a:rPr lang="en-US" b="0" i="0" u="none" strike="noStrike" dirty="0">
                <a:solidFill>
                  <a:srgbClr val="0B0080"/>
                </a:solidFill>
                <a:effectLst/>
                <a:latin typeface="Arial" panose="020B0604020202020204" pitchFamily="34" charset="0"/>
                <a:hlinkClick r:id="rId3" tooltip="Complex event processing"/>
              </a:rPr>
              <a:t>Complex event processing</a:t>
            </a:r>
            <a:r>
              <a:rPr lang="en-US" b="0" i="0" dirty="0">
                <a:solidFill>
                  <a:srgbClr val="202122"/>
                </a:solidFill>
                <a:effectLst/>
                <a:latin typeface="Arial" panose="020B0604020202020204" pitchFamily="34" charset="0"/>
              </a:rPr>
              <a:t> (CEP) allows patterns of simple and ordinary events to be considered to infer that a complex event has occurred. Complex event processing evaluates a confluence of events and then acts. The events (notable or ordinary) may cross event types and occur over a long period of time. The event correlation may be causal, temporal, or spatial. CEP requires the employment of sophisticated event interpreters, event pattern definition and matching, and correlation techniques. CEP is commonly used to detect and respond to business anomalies, threats, and opportunities.</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In </a:t>
            </a:r>
            <a:r>
              <a:rPr lang="en-US" b="0" i="0" u="none" strike="noStrike" dirty="0">
                <a:solidFill>
                  <a:srgbClr val="0B0080"/>
                </a:solidFill>
                <a:effectLst/>
                <a:latin typeface="Arial" panose="020B0604020202020204" pitchFamily="34" charset="0"/>
                <a:hlinkClick r:id="rId4" tooltip="Event stream processing"/>
              </a:rPr>
              <a:t>event stream processing</a:t>
            </a:r>
            <a:r>
              <a:rPr lang="en-US" b="0" i="0" dirty="0">
                <a:solidFill>
                  <a:srgbClr val="202122"/>
                </a:solidFill>
                <a:effectLst/>
                <a:latin typeface="Arial" panose="020B0604020202020204" pitchFamily="34" charset="0"/>
              </a:rPr>
              <a:t> (ESP), both ordinary and notable events happen. Ordinary events (orders, RFID transmissions) are screened for notability and streamed to information subscribers. Event stream processing is commonly used to drive the real-time flow of information in and around the enterprise, which enables in-time decision making.</a:t>
            </a:r>
            <a:endParaRPr lang="nl-NL" dirty="0"/>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5</a:t>
            </a:fld>
            <a:endParaRPr lang="nl-NL"/>
          </a:p>
        </p:txBody>
      </p:sp>
    </p:spTree>
    <p:extLst>
      <p:ext uri="{BB962C8B-B14F-4D97-AF65-F5344CB8AC3E}">
        <p14:creationId xmlns:p14="http://schemas.microsoft.com/office/powerpoint/2010/main" val="324701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https://docs.microsoft.com/en-us/azure/architecture/guide/architecture-styles/event-driven</a:t>
            </a:r>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6</a:t>
            </a:fld>
            <a:endParaRPr lang="nl-NL"/>
          </a:p>
        </p:txBody>
      </p:sp>
    </p:spTree>
    <p:extLst>
      <p:ext uri="{BB962C8B-B14F-4D97-AF65-F5344CB8AC3E}">
        <p14:creationId xmlns:p14="http://schemas.microsoft.com/office/powerpoint/2010/main" val="343638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520B9-B50D-8F46-832C-658FFB579765}"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718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10</a:t>
            </a:fld>
            <a:endParaRPr lang="nl-NL"/>
          </a:p>
        </p:txBody>
      </p:sp>
    </p:spTree>
    <p:extLst>
      <p:ext uri="{BB962C8B-B14F-4D97-AF65-F5344CB8AC3E}">
        <p14:creationId xmlns:p14="http://schemas.microsoft.com/office/powerpoint/2010/main" val="170786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Event Type: </a:t>
            </a:r>
            <a:r>
              <a:rPr lang="en-US" b="0" i="0" dirty="0">
                <a:solidFill>
                  <a:srgbClr val="171717"/>
                </a:solidFill>
                <a:effectLst/>
                <a:latin typeface="Segoe UI" panose="020B0502040204020203" pitchFamily="34" charset="0"/>
              </a:rPr>
              <a:t>By default, all </a:t>
            </a:r>
            <a:r>
              <a:rPr lang="en-US" b="0" i="0" u="none" strike="noStrike" dirty="0">
                <a:effectLst/>
                <a:latin typeface="Segoe UI" panose="020B0502040204020203" pitchFamily="34" charset="0"/>
                <a:hlinkClick r:id="rId3"/>
              </a:rPr>
              <a:t>event types</a:t>
            </a:r>
            <a:r>
              <a:rPr lang="en-US" b="0" i="0" dirty="0">
                <a:solidFill>
                  <a:srgbClr val="171717"/>
                </a:solidFill>
                <a:effectLst/>
                <a:latin typeface="Segoe UI" panose="020B0502040204020203" pitchFamily="34" charset="0"/>
              </a:rPr>
              <a:t> for the event source are sent to the endpoint. You can decide to send only certain event types to your endpoint. For example, you can get notified of updates to your resources, but not notified for other operations like deletions. In that case, filter by the </a:t>
            </a:r>
            <a:r>
              <a:rPr lang="en-US" b="1" i="1" dirty="0" err="1"/>
              <a:t>Microsoft.Resources.ResourceWriteSuccess</a:t>
            </a:r>
            <a:r>
              <a:rPr lang="en-US" b="1" i="1"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event type. Provide an array with the event types or specify </a:t>
            </a:r>
            <a:r>
              <a:rPr lang="en-US" dirty="0"/>
              <a:t>All</a:t>
            </a:r>
            <a:r>
              <a:rPr lang="en-US" b="0" i="0" dirty="0">
                <a:solidFill>
                  <a:srgbClr val="171717"/>
                </a:solidFill>
                <a:effectLst/>
                <a:latin typeface="Segoe UI" panose="020B0502040204020203" pitchFamily="34" charset="0"/>
              </a:rPr>
              <a:t> to get all event types for the event source.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Subject: For simple filtering by subject, specify a starting or ending value for the subject. For example, you can specify the subject ends with </a:t>
            </a:r>
            <a:r>
              <a:rPr lang="en-US" dirty="0"/>
              <a:t>.txt</a:t>
            </a:r>
            <a:r>
              <a:rPr lang="en-US" b="0" i="0" dirty="0">
                <a:solidFill>
                  <a:srgbClr val="171717"/>
                </a:solidFill>
                <a:effectLst/>
                <a:latin typeface="Segoe UI" panose="020B0502040204020203" pitchFamily="34" charset="0"/>
              </a:rPr>
              <a:t> to only get events related to uploading a text file to storage account. Or, you can filter the subject begins with </a:t>
            </a:r>
            <a:r>
              <a:rPr lang="en-US" dirty="0"/>
              <a:t>/</a:t>
            </a:r>
            <a:r>
              <a:rPr lang="en-US" dirty="0" err="1"/>
              <a:t>blobServices</a:t>
            </a:r>
            <a:r>
              <a:rPr lang="en-US" dirty="0"/>
              <a:t>/default/containers/</a:t>
            </a:r>
            <a:r>
              <a:rPr lang="en-US" dirty="0" err="1"/>
              <a:t>testcontainer</a:t>
            </a:r>
            <a:r>
              <a:rPr lang="en-US" b="0" i="0" dirty="0">
                <a:solidFill>
                  <a:srgbClr val="171717"/>
                </a:solidFill>
                <a:effectLst/>
                <a:latin typeface="Segoe UI" panose="020B0502040204020203" pitchFamily="34" charset="0"/>
              </a:rPr>
              <a:t> to get all events for that container but not other containers in the storage account.</a:t>
            </a:r>
          </a:p>
          <a:p>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Advanced filtering: To filter by values in the data fields and specify the comparison operator, use the advanced filtering option. In advanced filtering, you specify the:</a:t>
            </a:r>
          </a:p>
          <a:p>
            <a:pPr algn="l">
              <a:buFont typeface="Arial" panose="020B0604020202020204" pitchFamily="34" charset="0"/>
              <a:buChar char="•"/>
            </a:pPr>
            <a:r>
              <a:rPr lang="en-US" b="0" i="0" dirty="0">
                <a:solidFill>
                  <a:srgbClr val="171717"/>
                </a:solidFill>
                <a:effectLst/>
                <a:latin typeface="Segoe UI" panose="020B0502040204020203" pitchFamily="34" charset="0"/>
              </a:rPr>
              <a:t>operator type - The type of comparison.</a:t>
            </a:r>
          </a:p>
          <a:p>
            <a:pPr algn="l">
              <a:buFont typeface="Arial" panose="020B0604020202020204" pitchFamily="34" charset="0"/>
              <a:buChar char="•"/>
            </a:pPr>
            <a:r>
              <a:rPr lang="en-US" b="0" i="0" dirty="0">
                <a:solidFill>
                  <a:srgbClr val="171717"/>
                </a:solidFill>
                <a:effectLst/>
                <a:latin typeface="Segoe UI" panose="020B0502040204020203" pitchFamily="34" charset="0"/>
              </a:rPr>
              <a:t>key - The field in the event data that you're using for filtering. It can be a number, </a:t>
            </a:r>
            <a:r>
              <a:rPr lang="en-US" b="0" i="0" dirty="0" err="1">
                <a:solidFill>
                  <a:srgbClr val="171717"/>
                </a:solidFill>
                <a:effectLst/>
                <a:latin typeface="Segoe UI" panose="020B0502040204020203" pitchFamily="34" charset="0"/>
              </a:rPr>
              <a:t>boolean</a:t>
            </a:r>
            <a:r>
              <a:rPr lang="en-US" b="0" i="0" dirty="0">
                <a:solidFill>
                  <a:srgbClr val="171717"/>
                </a:solidFill>
                <a:effectLst/>
                <a:latin typeface="Segoe UI" panose="020B0502040204020203" pitchFamily="34" charset="0"/>
              </a:rPr>
              <a:t>, or string.</a:t>
            </a:r>
          </a:p>
          <a:p>
            <a:pPr algn="l">
              <a:buFont typeface="Arial" panose="020B0604020202020204" pitchFamily="34" charset="0"/>
              <a:buChar char="•"/>
            </a:pPr>
            <a:r>
              <a:rPr lang="en-US" b="0" i="0" dirty="0">
                <a:solidFill>
                  <a:srgbClr val="171717"/>
                </a:solidFill>
                <a:effectLst/>
                <a:latin typeface="Segoe UI" panose="020B0502040204020203" pitchFamily="34" charset="0"/>
              </a:rPr>
              <a:t>values - The value or values to compare to the key.</a:t>
            </a:r>
          </a:p>
          <a:p>
            <a:endParaRPr lang="en-US" b="0" i="0" dirty="0">
              <a:solidFill>
                <a:srgbClr val="171717"/>
              </a:solidFill>
              <a:effectLst/>
              <a:latin typeface="Segoe UI" panose="020B0502040204020203" pitchFamily="34" charset="0"/>
            </a:endParaRPr>
          </a:p>
          <a:p>
            <a:endParaRPr lang="nl-NL" dirty="0"/>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12</a:t>
            </a:fld>
            <a:endParaRPr lang="nl-NL"/>
          </a:p>
        </p:txBody>
      </p:sp>
    </p:spTree>
    <p:extLst>
      <p:ext uri="{BB962C8B-B14F-4D97-AF65-F5344CB8AC3E}">
        <p14:creationId xmlns:p14="http://schemas.microsoft.com/office/powerpoint/2010/main" val="347294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13</a:t>
            </a:fld>
            <a:endParaRPr lang="nl-NL"/>
          </a:p>
        </p:txBody>
      </p:sp>
    </p:spTree>
    <p:extLst>
      <p:ext uri="{BB962C8B-B14F-4D97-AF65-F5344CB8AC3E}">
        <p14:creationId xmlns:p14="http://schemas.microsoft.com/office/powerpoint/2010/main" val="3522957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https://docs.microsoft.com/en-us/azure/architecture/reference-architectures/serverless/cloud-automation</a:t>
            </a:r>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14</a:t>
            </a:fld>
            <a:endParaRPr lang="nl-NL"/>
          </a:p>
        </p:txBody>
      </p:sp>
    </p:spTree>
    <p:extLst>
      <p:ext uri="{BB962C8B-B14F-4D97-AF65-F5344CB8AC3E}">
        <p14:creationId xmlns:p14="http://schemas.microsoft.com/office/powerpoint/2010/main" val="1093309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https://docs.microsoft.com/en-us/azure/architecture/solution-ideas/articles/serverless-application-architectures-using-event-grid</a:t>
            </a:r>
          </a:p>
        </p:txBody>
      </p:sp>
      <p:sp>
        <p:nvSpPr>
          <p:cNvPr id="4" name="Tijdelijke aanduiding voor dianummer 3"/>
          <p:cNvSpPr>
            <a:spLocks noGrp="1"/>
          </p:cNvSpPr>
          <p:nvPr>
            <p:ph type="sldNum" sz="quarter" idx="5"/>
          </p:nvPr>
        </p:nvSpPr>
        <p:spPr/>
        <p:txBody>
          <a:bodyPr/>
          <a:lstStyle/>
          <a:p>
            <a:fld id="{73CE87A6-7924-4C74-B9A8-C30E34B92F29}" type="slidenum">
              <a:rPr lang="nl-NL" smtClean="0"/>
              <a:t>15</a:t>
            </a:fld>
            <a:endParaRPr lang="nl-NL"/>
          </a:p>
        </p:txBody>
      </p:sp>
    </p:spTree>
    <p:extLst>
      <p:ext uri="{BB962C8B-B14F-4D97-AF65-F5344CB8AC3E}">
        <p14:creationId xmlns:p14="http://schemas.microsoft.com/office/powerpoint/2010/main" val="2530559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43763BC1-3862-A34E-A376-A21F42E69B54}"/>
              </a:ext>
            </a:extLst>
          </p:cNvPr>
          <p:cNvSpPr>
            <a:spLocks noGrp="1"/>
          </p:cNvSpPr>
          <p:nvPr>
            <p:ph type="body" sz="quarter" idx="11" hasCustomPrompt="1"/>
          </p:nvPr>
        </p:nvSpPr>
        <p:spPr>
          <a:xfrm>
            <a:off x="1974850" y="1844675"/>
            <a:ext cx="11963400" cy="4953000"/>
          </a:xfrm>
          <a:prstGeom prst="rect">
            <a:avLst/>
          </a:prstGeom>
        </p:spPr>
        <p:txBody>
          <a:bodyPr/>
          <a:lstStyle>
            <a:lvl1pPr>
              <a:lnSpc>
                <a:spcPts val="12000"/>
              </a:lnSpc>
              <a:defRPr sz="11500" b="1" i="0" spc="-150">
                <a:solidFill>
                  <a:schemeClr val="accent1"/>
                </a:solidFill>
                <a:latin typeface="Campton Book" pitchFamily="2" charset="0"/>
              </a:defRPr>
            </a:lvl1pPr>
          </a:lstStyle>
          <a:p>
            <a:pPr lvl="0"/>
            <a:r>
              <a:rPr lang="en-US" dirty="0"/>
              <a:t>A simple presentation</a:t>
            </a:r>
          </a:p>
          <a:p>
            <a:pPr lvl="0"/>
            <a:r>
              <a:rPr lang="en-US" dirty="0"/>
              <a:t>about digital.</a:t>
            </a:r>
          </a:p>
        </p:txBody>
      </p:sp>
      <p:pic>
        <p:nvPicPr>
          <p:cNvPr id="3" name="Picture 2">
            <a:extLst>
              <a:ext uri="{FF2B5EF4-FFF2-40B4-BE49-F238E27FC236}">
                <a16:creationId xmlns:a16="http://schemas.microsoft.com/office/drawing/2014/main" id="{ED8B542D-C414-7E4B-8295-A747806CD41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5614650" y="-517525"/>
            <a:ext cx="3429000" cy="3431210"/>
          </a:xfrm>
          <a:prstGeom prst="rect">
            <a:avLst/>
          </a:prstGeom>
        </p:spPr>
      </p:pic>
      <p:pic>
        <p:nvPicPr>
          <p:cNvPr id="6" name="Picture 5">
            <a:extLst>
              <a:ext uri="{FF2B5EF4-FFF2-40B4-BE49-F238E27FC236}">
                <a16:creationId xmlns:a16="http://schemas.microsoft.com/office/drawing/2014/main" id="{F044C409-973F-E448-BFF0-21C516F7F3C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8436734" y="2913685"/>
            <a:ext cx="1213832" cy="1214614"/>
          </a:xfrm>
          <a:prstGeom prst="rect">
            <a:avLst/>
          </a:prstGeom>
        </p:spPr>
      </p:pic>
      <p:pic>
        <p:nvPicPr>
          <p:cNvPr id="8" name="Picture 7">
            <a:extLst>
              <a:ext uri="{FF2B5EF4-FFF2-40B4-BE49-F238E27FC236}">
                <a16:creationId xmlns:a16="http://schemas.microsoft.com/office/drawing/2014/main" id="{E926D579-3905-7B48-A3B3-CCF1ED1B3FF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5596820" y="2307439"/>
            <a:ext cx="882650" cy="883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 calcmode="lin" valueType="num">
                                      <p:cBhvr>
                                        <p:cTn id="9" dur="2000" fill="hold"/>
                                        <p:tgtEl>
                                          <p:spTgt spid="3"/>
                                        </p:tgtEl>
                                        <p:attrNameLst>
                                          <p:attrName>style.rotation</p:attrName>
                                        </p:attrNameLst>
                                      </p:cBhvr>
                                      <p:tavLst>
                                        <p:tav tm="0">
                                          <p:val>
                                            <p:fltVal val="360"/>
                                          </p:val>
                                        </p:tav>
                                        <p:tav tm="100000">
                                          <p:val>
                                            <p:fltVal val="0"/>
                                          </p:val>
                                        </p:tav>
                                      </p:tavLst>
                                    </p:anim>
                                    <p:animEffect transition="in" filter="fade">
                                      <p:cBhvr>
                                        <p:cTn id="10" dur="2000"/>
                                        <p:tgtEl>
                                          <p:spTgt spid="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2000" fill="hold"/>
                                        <p:tgtEl>
                                          <p:spTgt spid="8"/>
                                        </p:tgtEl>
                                        <p:attrNameLst>
                                          <p:attrName>ppt_w</p:attrName>
                                        </p:attrNameLst>
                                      </p:cBhvr>
                                      <p:tavLst>
                                        <p:tav tm="0">
                                          <p:val>
                                            <p:fltVal val="0"/>
                                          </p:val>
                                        </p:tav>
                                        <p:tav tm="100000">
                                          <p:val>
                                            <p:strVal val="#ppt_w"/>
                                          </p:val>
                                        </p:tav>
                                      </p:tavLst>
                                    </p:anim>
                                    <p:anim calcmode="lin" valueType="num">
                                      <p:cBhvr>
                                        <p:cTn id="14" dur="2000" fill="hold"/>
                                        <p:tgtEl>
                                          <p:spTgt spid="8"/>
                                        </p:tgtEl>
                                        <p:attrNameLst>
                                          <p:attrName>ppt_h</p:attrName>
                                        </p:attrNameLst>
                                      </p:cBhvr>
                                      <p:tavLst>
                                        <p:tav tm="0">
                                          <p:val>
                                            <p:fltVal val="0"/>
                                          </p:val>
                                        </p:tav>
                                        <p:tav tm="100000">
                                          <p:val>
                                            <p:strVal val="#ppt_h"/>
                                          </p:val>
                                        </p:tav>
                                      </p:tavLst>
                                    </p:anim>
                                    <p:anim calcmode="lin" valueType="num">
                                      <p:cBhvr>
                                        <p:cTn id="15" dur="2000" fill="hold"/>
                                        <p:tgtEl>
                                          <p:spTgt spid="8"/>
                                        </p:tgtEl>
                                        <p:attrNameLst>
                                          <p:attrName>style.rotation</p:attrName>
                                        </p:attrNameLst>
                                      </p:cBhvr>
                                      <p:tavLst>
                                        <p:tav tm="0">
                                          <p:val>
                                            <p:fltVal val="360"/>
                                          </p:val>
                                        </p:tav>
                                        <p:tav tm="100000">
                                          <p:val>
                                            <p:fltVal val="0"/>
                                          </p:val>
                                        </p:tav>
                                      </p:tavLst>
                                    </p:anim>
                                    <p:animEffect transition="in" filter="fade">
                                      <p:cBhvr>
                                        <p:cTn id="16" dur="2000"/>
                                        <p:tgtEl>
                                          <p:spTgt spid="8"/>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000" fill="hold"/>
                                        <p:tgtEl>
                                          <p:spTgt spid="6"/>
                                        </p:tgtEl>
                                        <p:attrNameLst>
                                          <p:attrName>ppt_w</p:attrName>
                                        </p:attrNameLst>
                                      </p:cBhvr>
                                      <p:tavLst>
                                        <p:tav tm="0">
                                          <p:val>
                                            <p:fltVal val="0"/>
                                          </p:val>
                                        </p:tav>
                                        <p:tav tm="100000">
                                          <p:val>
                                            <p:strVal val="#ppt_w"/>
                                          </p:val>
                                        </p:tav>
                                      </p:tavLst>
                                    </p:anim>
                                    <p:anim calcmode="lin" valueType="num">
                                      <p:cBhvr>
                                        <p:cTn id="20" dur="2000" fill="hold"/>
                                        <p:tgtEl>
                                          <p:spTgt spid="6"/>
                                        </p:tgtEl>
                                        <p:attrNameLst>
                                          <p:attrName>ppt_h</p:attrName>
                                        </p:attrNameLst>
                                      </p:cBhvr>
                                      <p:tavLst>
                                        <p:tav tm="0">
                                          <p:val>
                                            <p:fltVal val="0"/>
                                          </p:val>
                                        </p:tav>
                                        <p:tav tm="100000">
                                          <p:val>
                                            <p:strVal val="#ppt_h"/>
                                          </p:val>
                                        </p:tav>
                                      </p:tavLst>
                                    </p:anim>
                                    <p:anim calcmode="lin" valueType="num">
                                      <p:cBhvr>
                                        <p:cTn id="21" dur="2000" fill="hold"/>
                                        <p:tgtEl>
                                          <p:spTgt spid="6"/>
                                        </p:tgtEl>
                                        <p:attrNameLst>
                                          <p:attrName>style.rotation</p:attrName>
                                        </p:attrNameLst>
                                      </p:cBhvr>
                                      <p:tavLst>
                                        <p:tav tm="0">
                                          <p:val>
                                            <p:fltVal val="360"/>
                                          </p:val>
                                        </p:tav>
                                        <p:tav tm="100000">
                                          <p:val>
                                            <p:fltVal val="0"/>
                                          </p:val>
                                        </p:tav>
                                      </p:tavLst>
                                    </p:anim>
                                    <p:animEffect transition="in" filter="fade">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Text - Small - With Spheres">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521075"/>
            <a:ext cx="11430001" cy="4648200"/>
          </a:xfrm>
          <a:prstGeom prst="rect">
            <a:avLst/>
          </a:prstGeom>
        </p:spPr>
        <p:txBody>
          <a:bodyPr/>
          <a:lstStyle>
            <a:lvl1pPr>
              <a:lnSpc>
                <a:spcPct val="150000"/>
              </a:lnSpc>
              <a:spcBef>
                <a:spcPts val="0"/>
              </a:spcBef>
              <a:defRPr sz="2000" b="0" i="0">
                <a:solidFill>
                  <a:schemeClr val="tx1"/>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Carrot cake lollipop sesame snaps pudding tart biscuit icing. Pastry cookie tiramisu biscuit. Chocolate bar bear claw donut ice cream </a:t>
            </a:r>
            <a:r>
              <a:rPr lang="en-US" dirty="0" err="1"/>
              <a:t>dragée</a:t>
            </a:r>
            <a:r>
              <a:rPr lang="en-US" dirty="0"/>
              <a:t> pie lollipop gummi bears. Jelly ice cream gummi bears marzipan powder chocolate cheesecake fruitcake. Tootsie roll halvah sweet roll.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1"/>
                </a:solidFill>
                <a:latin typeface="Campton Book" pitchFamily="2" charset="0"/>
              </a:defRPr>
            </a:lvl1pPr>
          </a:lstStyle>
          <a:p>
            <a:r>
              <a:rPr lang="en-US" dirty="0"/>
              <a:t>What’s this slide about?</a:t>
            </a:r>
          </a:p>
        </p:txBody>
      </p:sp>
      <p:pic>
        <p:nvPicPr>
          <p:cNvPr id="9" name="Picture 8">
            <a:extLst>
              <a:ext uri="{FF2B5EF4-FFF2-40B4-BE49-F238E27FC236}">
                <a16:creationId xmlns:a16="http://schemas.microsoft.com/office/drawing/2014/main" id="{9FD5CB5B-F111-C246-B638-E9E175CB48A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319250" y="-1320745"/>
            <a:ext cx="9677400" cy="9683639"/>
          </a:xfrm>
          <a:prstGeom prst="rect">
            <a:avLst/>
          </a:prstGeom>
        </p:spPr>
      </p:pic>
      <p:pic>
        <p:nvPicPr>
          <p:cNvPr id="10" name="Picture 9">
            <a:extLst>
              <a:ext uri="{FF2B5EF4-FFF2-40B4-BE49-F238E27FC236}">
                <a16:creationId xmlns:a16="http://schemas.microsoft.com/office/drawing/2014/main" id="{847D9CC8-272A-4344-847B-0AA2DAD51B1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953898" y="9618054"/>
            <a:ext cx="3035503" cy="3037460"/>
          </a:xfrm>
          <a:prstGeom prst="rect">
            <a:avLst/>
          </a:prstGeom>
        </p:spPr>
      </p:pic>
      <p:pic>
        <p:nvPicPr>
          <p:cNvPr id="11" name="Picture 10">
            <a:extLst>
              <a:ext uri="{FF2B5EF4-FFF2-40B4-BE49-F238E27FC236}">
                <a16:creationId xmlns:a16="http://schemas.microsoft.com/office/drawing/2014/main" id="{6FA2D890-E3DA-0848-8E88-CFFAFAE1A58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4471649" y="5845522"/>
            <a:ext cx="1076613" cy="1077307"/>
          </a:xfrm>
          <a:prstGeom prst="rect">
            <a:avLst/>
          </a:prstGeom>
        </p:spPr>
      </p:pic>
    </p:spTree>
    <p:extLst>
      <p:ext uri="{BB962C8B-B14F-4D97-AF65-F5344CB8AC3E}">
        <p14:creationId xmlns:p14="http://schemas.microsoft.com/office/powerpoint/2010/main" val="288492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fltVal val="0"/>
                                          </p:val>
                                        </p:tav>
                                        <p:tav tm="100000">
                                          <p:val>
                                            <p:strVal val="#ppt_w"/>
                                          </p:val>
                                        </p:tav>
                                      </p:tavLst>
                                    </p:anim>
                                    <p:anim calcmode="lin" valueType="num">
                                      <p:cBhvr>
                                        <p:cTn id="8" dur="2000" fill="hold"/>
                                        <p:tgtEl>
                                          <p:spTgt spid="9"/>
                                        </p:tgtEl>
                                        <p:attrNameLst>
                                          <p:attrName>ppt_h</p:attrName>
                                        </p:attrNameLst>
                                      </p:cBhvr>
                                      <p:tavLst>
                                        <p:tav tm="0">
                                          <p:val>
                                            <p:fltVal val="0"/>
                                          </p:val>
                                        </p:tav>
                                        <p:tav tm="100000">
                                          <p:val>
                                            <p:strVal val="#ppt_h"/>
                                          </p:val>
                                        </p:tav>
                                      </p:tavLst>
                                    </p:anim>
                                    <p:anim calcmode="lin" valueType="num">
                                      <p:cBhvr>
                                        <p:cTn id="9" dur="2000" fill="hold"/>
                                        <p:tgtEl>
                                          <p:spTgt spid="9"/>
                                        </p:tgtEl>
                                        <p:attrNameLst>
                                          <p:attrName>style.rotation</p:attrName>
                                        </p:attrNameLst>
                                      </p:cBhvr>
                                      <p:tavLst>
                                        <p:tav tm="0">
                                          <p:val>
                                            <p:fltVal val="360"/>
                                          </p:val>
                                        </p:tav>
                                        <p:tav tm="100000">
                                          <p:val>
                                            <p:fltVal val="0"/>
                                          </p:val>
                                        </p:tav>
                                      </p:tavLst>
                                    </p:anim>
                                    <p:animEffect transition="in" filter="fade">
                                      <p:cBhvr>
                                        <p:cTn id="10" dur="2000"/>
                                        <p:tgtEl>
                                          <p:spTgt spid="9"/>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ppt_w</p:attrName>
                                        </p:attrNameLst>
                                      </p:cBhvr>
                                      <p:tavLst>
                                        <p:tav tm="0">
                                          <p:val>
                                            <p:fltVal val="0"/>
                                          </p:val>
                                        </p:tav>
                                        <p:tav tm="100000">
                                          <p:val>
                                            <p:strVal val="#ppt_w"/>
                                          </p:val>
                                        </p:tav>
                                      </p:tavLst>
                                    </p:anim>
                                    <p:anim calcmode="lin" valueType="num">
                                      <p:cBhvr>
                                        <p:cTn id="14" dur="2000" fill="hold"/>
                                        <p:tgtEl>
                                          <p:spTgt spid="11"/>
                                        </p:tgtEl>
                                        <p:attrNameLst>
                                          <p:attrName>ppt_h</p:attrName>
                                        </p:attrNameLst>
                                      </p:cBhvr>
                                      <p:tavLst>
                                        <p:tav tm="0">
                                          <p:val>
                                            <p:fltVal val="0"/>
                                          </p:val>
                                        </p:tav>
                                        <p:tav tm="100000">
                                          <p:val>
                                            <p:strVal val="#ppt_h"/>
                                          </p:val>
                                        </p:tav>
                                      </p:tavLst>
                                    </p:anim>
                                    <p:anim calcmode="lin" valueType="num">
                                      <p:cBhvr>
                                        <p:cTn id="15" dur="2000" fill="hold"/>
                                        <p:tgtEl>
                                          <p:spTgt spid="11"/>
                                        </p:tgtEl>
                                        <p:attrNameLst>
                                          <p:attrName>style.rotation</p:attrName>
                                        </p:attrNameLst>
                                      </p:cBhvr>
                                      <p:tavLst>
                                        <p:tav tm="0">
                                          <p:val>
                                            <p:fltVal val="360"/>
                                          </p:val>
                                        </p:tav>
                                        <p:tav tm="100000">
                                          <p:val>
                                            <p:fltVal val="0"/>
                                          </p:val>
                                        </p:tav>
                                      </p:tavLst>
                                    </p:anim>
                                    <p:animEffect transition="in" filter="fade">
                                      <p:cBhvr>
                                        <p:cTn id="16" dur="2000"/>
                                        <p:tgtEl>
                                          <p:spTgt spid="11"/>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2000" fill="hold"/>
                                        <p:tgtEl>
                                          <p:spTgt spid="10"/>
                                        </p:tgtEl>
                                        <p:attrNameLst>
                                          <p:attrName>ppt_w</p:attrName>
                                        </p:attrNameLst>
                                      </p:cBhvr>
                                      <p:tavLst>
                                        <p:tav tm="0">
                                          <p:val>
                                            <p:fltVal val="0"/>
                                          </p:val>
                                        </p:tav>
                                        <p:tav tm="100000">
                                          <p:val>
                                            <p:strVal val="#ppt_w"/>
                                          </p:val>
                                        </p:tav>
                                      </p:tavLst>
                                    </p:anim>
                                    <p:anim calcmode="lin" valueType="num">
                                      <p:cBhvr>
                                        <p:cTn id="20" dur="2000" fill="hold"/>
                                        <p:tgtEl>
                                          <p:spTgt spid="10"/>
                                        </p:tgtEl>
                                        <p:attrNameLst>
                                          <p:attrName>ppt_h</p:attrName>
                                        </p:attrNameLst>
                                      </p:cBhvr>
                                      <p:tavLst>
                                        <p:tav tm="0">
                                          <p:val>
                                            <p:fltVal val="0"/>
                                          </p:val>
                                        </p:tav>
                                        <p:tav tm="100000">
                                          <p:val>
                                            <p:strVal val="#ppt_h"/>
                                          </p:val>
                                        </p:tav>
                                      </p:tavLst>
                                    </p:anim>
                                    <p:anim calcmode="lin" valueType="num">
                                      <p:cBhvr>
                                        <p:cTn id="21" dur="2000" fill="hold"/>
                                        <p:tgtEl>
                                          <p:spTgt spid="10"/>
                                        </p:tgtEl>
                                        <p:attrNameLst>
                                          <p:attrName>style.rotation</p:attrName>
                                        </p:attrNameLst>
                                      </p:cBhvr>
                                      <p:tavLst>
                                        <p:tav tm="0">
                                          <p:val>
                                            <p:fltVal val="360"/>
                                          </p:val>
                                        </p:tav>
                                        <p:tav tm="100000">
                                          <p:val>
                                            <p:fltVal val="0"/>
                                          </p:val>
                                        </p:tav>
                                      </p:tavLst>
                                    </p:anim>
                                    <p:animEffect transition="in" filter="fade">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Logo">
    <p:bg>
      <p:bgPr>
        <a:gradFill flip="none" rotWithShape="1">
          <a:gsLst>
            <a:gs pos="0">
              <a:schemeClr val="accent3">
                <a:lumMod val="67000"/>
              </a:schemeClr>
            </a:gs>
            <a:gs pos="46000">
              <a:schemeClr val="accent3">
                <a:lumMod val="100000"/>
              </a:schemeClr>
            </a:gs>
            <a:gs pos="100000">
              <a:schemeClr val="accent3">
                <a:lumMod val="60000"/>
                <a:lumOff val="40000"/>
              </a:schemeClr>
            </a:gs>
          </a:gsLst>
          <a:lin ang="3600000" scaled="0"/>
          <a:tileRect/>
        </a:gra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43763BC1-3862-A34E-A376-A21F42E69B54}"/>
              </a:ext>
            </a:extLst>
          </p:cNvPr>
          <p:cNvSpPr>
            <a:spLocks noGrp="1"/>
          </p:cNvSpPr>
          <p:nvPr>
            <p:ph type="body" sz="quarter" idx="11" hasCustomPrompt="1"/>
          </p:nvPr>
        </p:nvSpPr>
        <p:spPr>
          <a:xfrm>
            <a:off x="1974850" y="1844675"/>
            <a:ext cx="11963400" cy="4953000"/>
          </a:xfrm>
          <a:prstGeom prst="rect">
            <a:avLst/>
          </a:prstGeom>
        </p:spPr>
        <p:txBody>
          <a:bodyPr/>
          <a:lstStyle>
            <a:lvl1pPr>
              <a:lnSpc>
                <a:spcPts val="12000"/>
              </a:lnSpc>
              <a:defRPr sz="11500" b="1" i="0" spc="-150">
                <a:solidFill>
                  <a:schemeClr val="accent2"/>
                </a:solidFill>
                <a:latin typeface="Campton Book" pitchFamily="2" charset="0"/>
              </a:defRPr>
            </a:lvl1pPr>
          </a:lstStyle>
          <a:p>
            <a:pPr lvl="0"/>
            <a:r>
              <a:rPr lang="en-US" dirty="0"/>
              <a:t>A simple presentation</a:t>
            </a:r>
          </a:p>
          <a:p>
            <a:pPr lvl="0"/>
            <a:r>
              <a:rPr lang="en-US" dirty="0"/>
              <a:t>about digital.</a:t>
            </a:r>
          </a:p>
        </p:txBody>
      </p:sp>
      <p:pic>
        <p:nvPicPr>
          <p:cNvPr id="3" name="Picture 2">
            <a:extLst>
              <a:ext uri="{FF2B5EF4-FFF2-40B4-BE49-F238E27FC236}">
                <a16:creationId xmlns:a16="http://schemas.microsoft.com/office/drawing/2014/main" id="{BD24C03C-81CA-9E46-B4DC-C41A9536A0D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44550" y="7865779"/>
            <a:ext cx="4038600" cy="4041203"/>
          </a:xfrm>
          <a:prstGeom prst="rect">
            <a:avLst/>
          </a:prstGeom>
        </p:spPr>
      </p:pic>
      <p:pic>
        <p:nvPicPr>
          <p:cNvPr id="5" name="Picture 4">
            <a:extLst>
              <a:ext uri="{FF2B5EF4-FFF2-40B4-BE49-F238E27FC236}">
                <a16:creationId xmlns:a16="http://schemas.microsoft.com/office/drawing/2014/main" id="{BD62E859-6CC3-1140-BA81-6BA2D509646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498850" y="8931767"/>
            <a:ext cx="1524000" cy="1524982"/>
          </a:xfrm>
          <a:prstGeom prst="rect">
            <a:avLst/>
          </a:prstGeom>
        </p:spPr>
      </p:pic>
      <p:pic>
        <p:nvPicPr>
          <p:cNvPr id="8" name="Picture 7" descr="A picture containing drawing, clock&#10;&#10;Description automatically generated">
            <a:extLst>
              <a:ext uri="{FF2B5EF4-FFF2-40B4-BE49-F238E27FC236}">
                <a16:creationId xmlns:a16="http://schemas.microsoft.com/office/drawing/2014/main" id="{3533A6AA-9984-284B-B154-A71C80B05AC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05250" y="9845675"/>
            <a:ext cx="2531177" cy="628460"/>
          </a:xfrm>
          <a:prstGeom prst="rect">
            <a:avLst/>
          </a:prstGeom>
        </p:spPr>
      </p:pic>
      <p:pic>
        <p:nvPicPr>
          <p:cNvPr id="4" name="Picture 3">
            <a:extLst>
              <a:ext uri="{FF2B5EF4-FFF2-40B4-BE49-F238E27FC236}">
                <a16:creationId xmlns:a16="http://schemas.microsoft.com/office/drawing/2014/main" id="{2D154E06-88B9-D743-9CF9-9FABDB932F24}"/>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0890250" y="3445080"/>
            <a:ext cx="634378" cy="634787"/>
          </a:xfrm>
          <a:prstGeom prst="rect">
            <a:avLst/>
          </a:prstGeom>
        </p:spPr>
      </p:pic>
    </p:spTree>
    <p:extLst>
      <p:ext uri="{BB962C8B-B14F-4D97-AF65-F5344CB8AC3E}">
        <p14:creationId xmlns:p14="http://schemas.microsoft.com/office/powerpoint/2010/main" val="23271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 calcmode="lin" valueType="num">
                                      <p:cBhvr>
                                        <p:cTn id="9" dur="2000" fill="hold"/>
                                        <p:tgtEl>
                                          <p:spTgt spid="3"/>
                                        </p:tgtEl>
                                        <p:attrNameLst>
                                          <p:attrName>style.rotation</p:attrName>
                                        </p:attrNameLst>
                                      </p:cBhvr>
                                      <p:tavLst>
                                        <p:tav tm="0">
                                          <p:val>
                                            <p:fltVal val="360"/>
                                          </p:val>
                                        </p:tav>
                                        <p:tav tm="100000">
                                          <p:val>
                                            <p:fltVal val="0"/>
                                          </p:val>
                                        </p:tav>
                                      </p:tavLst>
                                    </p:anim>
                                    <p:animEffect transition="in" filter="fade">
                                      <p:cBhvr>
                                        <p:cTn id="10" dur="2000"/>
                                        <p:tgtEl>
                                          <p:spTgt spid="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0" fill="hold"/>
                                        <p:tgtEl>
                                          <p:spTgt spid="5"/>
                                        </p:tgtEl>
                                        <p:attrNameLst>
                                          <p:attrName>ppt_w</p:attrName>
                                        </p:attrNameLst>
                                      </p:cBhvr>
                                      <p:tavLst>
                                        <p:tav tm="0">
                                          <p:val>
                                            <p:fltVal val="0"/>
                                          </p:val>
                                        </p:tav>
                                        <p:tav tm="100000">
                                          <p:val>
                                            <p:strVal val="#ppt_w"/>
                                          </p:val>
                                        </p:tav>
                                      </p:tavLst>
                                    </p:anim>
                                    <p:anim calcmode="lin" valueType="num">
                                      <p:cBhvr>
                                        <p:cTn id="14" dur="2000" fill="hold"/>
                                        <p:tgtEl>
                                          <p:spTgt spid="5"/>
                                        </p:tgtEl>
                                        <p:attrNameLst>
                                          <p:attrName>ppt_h</p:attrName>
                                        </p:attrNameLst>
                                      </p:cBhvr>
                                      <p:tavLst>
                                        <p:tav tm="0">
                                          <p:val>
                                            <p:fltVal val="0"/>
                                          </p:val>
                                        </p:tav>
                                        <p:tav tm="100000">
                                          <p:val>
                                            <p:strVal val="#ppt_h"/>
                                          </p:val>
                                        </p:tav>
                                      </p:tavLst>
                                    </p:anim>
                                    <p:anim calcmode="lin" valueType="num">
                                      <p:cBhvr>
                                        <p:cTn id="15" dur="2000" fill="hold"/>
                                        <p:tgtEl>
                                          <p:spTgt spid="5"/>
                                        </p:tgtEl>
                                        <p:attrNameLst>
                                          <p:attrName>style.rotation</p:attrName>
                                        </p:attrNameLst>
                                      </p:cBhvr>
                                      <p:tavLst>
                                        <p:tav tm="0">
                                          <p:val>
                                            <p:fltVal val="360"/>
                                          </p:val>
                                        </p:tav>
                                        <p:tav tm="100000">
                                          <p:val>
                                            <p:fltVal val="0"/>
                                          </p:val>
                                        </p:tav>
                                      </p:tavLst>
                                    </p:anim>
                                    <p:animEffect transition="in" filter="fade">
                                      <p:cBhvr>
                                        <p:cTn id="16" dur="2000"/>
                                        <p:tgtEl>
                                          <p:spTgt spid="5"/>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2000" fill="hold"/>
                                        <p:tgtEl>
                                          <p:spTgt spid="4"/>
                                        </p:tgtEl>
                                        <p:attrNameLst>
                                          <p:attrName>ppt_w</p:attrName>
                                        </p:attrNameLst>
                                      </p:cBhvr>
                                      <p:tavLst>
                                        <p:tav tm="0">
                                          <p:val>
                                            <p:fltVal val="0"/>
                                          </p:val>
                                        </p:tav>
                                        <p:tav tm="100000">
                                          <p:val>
                                            <p:strVal val="#ppt_w"/>
                                          </p:val>
                                        </p:tav>
                                      </p:tavLst>
                                    </p:anim>
                                    <p:anim calcmode="lin" valueType="num">
                                      <p:cBhvr>
                                        <p:cTn id="20" dur="2000" fill="hold"/>
                                        <p:tgtEl>
                                          <p:spTgt spid="4"/>
                                        </p:tgtEl>
                                        <p:attrNameLst>
                                          <p:attrName>ppt_h</p:attrName>
                                        </p:attrNameLst>
                                      </p:cBhvr>
                                      <p:tavLst>
                                        <p:tav tm="0">
                                          <p:val>
                                            <p:fltVal val="0"/>
                                          </p:val>
                                        </p:tav>
                                        <p:tav tm="100000">
                                          <p:val>
                                            <p:strVal val="#ppt_h"/>
                                          </p:val>
                                        </p:tav>
                                      </p:tavLst>
                                    </p:anim>
                                    <p:anim calcmode="lin" valueType="num">
                                      <p:cBhvr>
                                        <p:cTn id="21" dur="2000" fill="hold"/>
                                        <p:tgtEl>
                                          <p:spTgt spid="4"/>
                                        </p:tgtEl>
                                        <p:attrNameLst>
                                          <p:attrName>style.rotation</p:attrName>
                                        </p:attrNameLst>
                                      </p:cBhvr>
                                      <p:tavLst>
                                        <p:tav tm="0">
                                          <p:val>
                                            <p:fltVal val="360"/>
                                          </p:val>
                                        </p:tav>
                                        <p:tav tm="100000">
                                          <p:val>
                                            <p:fltVal val="0"/>
                                          </p:val>
                                        </p:tav>
                                      </p:tavLst>
                                    </p:anim>
                                    <p:animEffect transition="in" filter="fade">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chemeClr val="accent3">
                <a:lumMod val="67000"/>
              </a:schemeClr>
            </a:gs>
            <a:gs pos="46000">
              <a:schemeClr val="accent3">
                <a:lumMod val="100000"/>
              </a:schemeClr>
            </a:gs>
            <a:gs pos="100000">
              <a:schemeClr val="accent3">
                <a:lumMod val="60000"/>
                <a:lumOff val="40000"/>
              </a:schemeClr>
            </a:gs>
          </a:gsLst>
          <a:lin ang="3600000" scaled="0"/>
        </a:gra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50" y="5747068"/>
            <a:ext cx="9448800" cy="914400"/>
          </a:xfrm>
          <a:prstGeom prst="rect">
            <a:avLst/>
          </a:prstGeom>
        </p:spPr>
        <p:txBody>
          <a:bodyPr/>
          <a:lstStyle>
            <a:lvl1pPr>
              <a:defRPr sz="5400" b="0" i="0">
                <a:solidFill>
                  <a:schemeClr val="bg1"/>
                </a:solidFill>
                <a:latin typeface="Campton Book" pitchFamily="2" charset="0"/>
              </a:defRPr>
            </a:lvl1pPr>
          </a:lstStyle>
          <a:p>
            <a:pPr lvl="0"/>
            <a:r>
              <a:rPr lang="en-US" dirty="0"/>
              <a:t>Subtitle is possible</a:t>
            </a:r>
          </a:p>
        </p:txBody>
      </p:sp>
      <p:sp>
        <p:nvSpPr>
          <p:cNvPr id="18" name="Text Placeholder 17">
            <a:extLst>
              <a:ext uri="{FF2B5EF4-FFF2-40B4-BE49-F238E27FC236}">
                <a16:creationId xmlns:a16="http://schemas.microsoft.com/office/drawing/2014/main" id="{43763BC1-3862-A34E-A376-A21F42E69B54}"/>
              </a:ext>
            </a:extLst>
          </p:cNvPr>
          <p:cNvSpPr>
            <a:spLocks noGrp="1"/>
          </p:cNvSpPr>
          <p:nvPr>
            <p:ph type="body" sz="quarter" idx="11" hasCustomPrompt="1"/>
          </p:nvPr>
        </p:nvSpPr>
        <p:spPr>
          <a:xfrm>
            <a:off x="1974850" y="4283075"/>
            <a:ext cx="11963400" cy="1229995"/>
          </a:xfrm>
          <a:prstGeom prst="rect">
            <a:avLst/>
          </a:prstGeom>
        </p:spPr>
        <p:txBody>
          <a:bodyPr/>
          <a:lstStyle>
            <a:lvl1pPr>
              <a:lnSpc>
                <a:spcPts val="10000"/>
              </a:lnSpc>
              <a:defRPr sz="11500" b="1" i="0" spc="-150">
                <a:solidFill>
                  <a:schemeClr val="accent2"/>
                </a:solidFill>
                <a:latin typeface="Campton Book" pitchFamily="2" charset="0"/>
              </a:defRPr>
            </a:lvl1pPr>
          </a:lstStyle>
          <a:p>
            <a:pPr lvl="0"/>
            <a:r>
              <a:rPr lang="en-US" dirty="0"/>
              <a:t>Basic title.</a:t>
            </a:r>
          </a:p>
        </p:txBody>
      </p:sp>
      <p:pic>
        <p:nvPicPr>
          <p:cNvPr id="8" name="Picture 7" descr="A picture containing drawing, clock&#10;&#10;Description automatically generated">
            <a:extLst>
              <a:ext uri="{FF2B5EF4-FFF2-40B4-BE49-F238E27FC236}">
                <a16:creationId xmlns:a16="http://schemas.microsoft.com/office/drawing/2014/main" id="{52E98C71-4BC5-264A-8D83-239356E1EC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05250" y="9845675"/>
            <a:ext cx="2531177" cy="628460"/>
          </a:xfrm>
          <a:prstGeom prst="rect">
            <a:avLst/>
          </a:prstGeom>
        </p:spPr>
      </p:pic>
    </p:spTree>
    <p:extLst>
      <p:ext uri="{BB962C8B-B14F-4D97-AF65-F5344CB8AC3E}">
        <p14:creationId xmlns:p14="http://schemas.microsoft.com/office/powerpoint/2010/main" val="114046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Title">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555018-A055-7947-86B9-ACF32EF79B62}"/>
              </a:ext>
            </a:extLst>
          </p:cNvPr>
          <p:cNvSpPr>
            <a:spLocks noGrp="1"/>
          </p:cNvSpPr>
          <p:nvPr>
            <p:ph type="title" hasCustomPrompt="1"/>
          </p:nvPr>
        </p:nvSpPr>
        <p:spPr>
          <a:xfrm>
            <a:off x="1382712" y="5159375"/>
            <a:ext cx="17338675" cy="990600"/>
          </a:xfrm>
          <a:prstGeom prst="rect">
            <a:avLst/>
          </a:prstGeom>
        </p:spPr>
        <p:txBody>
          <a:bodyPr numCol="1" anchor="ctr"/>
          <a:lstStyle>
            <a:lvl1pPr algn="ctr">
              <a:defRPr sz="6400" b="1" i="0" spc="-150">
                <a:solidFill>
                  <a:schemeClr val="accent2"/>
                </a:solidFill>
                <a:latin typeface="Campton Book" pitchFamily="2" charset="0"/>
              </a:defRPr>
            </a:lvl1pPr>
          </a:lstStyle>
          <a:p>
            <a:r>
              <a:rPr lang="en-US" dirty="0"/>
              <a:t>Click to edit master title style.</a:t>
            </a:r>
          </a:p>
        </p:txBody>
      </p:sp>
      <p:pic>
        <p:nvPicPr>
          <p:cNvPr id="3" name="Picture 2" descr="A picture containing drawing&#10;&#10;Description automatically generated">
            <a:extLst>
              <a:ext uri="{FF2B5EF4-FFF2-40B4-BE49-F238E27FC236}">
                <a16:creationId xmlns:a16="http://schemas.microsoft.com/office/drawing/2014/main" id="{8510F66D-17D7-6048-96BC-6384CCD485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05250" y="9845675"/>
            <a:ext cx="2540000" cy="630651"/>
          </a:xfrm>
          <a:prstGeom prst="rect">
            <a:avLst/>
          </a:prstGeom>
        </p:spPr>
      </p:pic>
    </p:spTree>
    <p:extLst>
      <p:ext uri="{BB962C8B-B14F-4D97-AF65-F5344CB8AC3E}">
        <p14:creationId xmlns:p14="http://schemas.microsoft.com/office/powerpoint/2010/main" val="354343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y">
    <p:bg>
      <p:bgPr>
        <a:solidFill>
          <a:schemeClr val="accent4"/>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511CD83-73B3-274E-949A-4C29152076B8}"/>
              </a:ext>
            </a:extLst>
          </p:cNvPr>
          <p:cNvSpPr>
            <a:spLocks noGrp="1"/>
          </p:cNvSpPr>
          <p:nvPr>
            <p:ph type="title" hasCustomPrompt="1"/>
          </p:nvPr>
        </p:nvSpPr>
        <p:spPr>
          <a:xfrm>
            <a:off x="1382712" y="5159375"/>
            <a:ext cx="17338675" cy="990600"/>
          </a:xfrm>
          <a:prstGeom prst="rect">
            <a:avLst/>
          </a:prstGeom>
        </p:spPr>
        <p:txBody>
          <a:bodyPr numCol="1" anchor="ctr"/>
          <a:lstStyle>
            <a:lvl1pPr algn="ctr">
              <a:defRPr sz="6400" b="1" i="0" spc="-150">
                <a:solidFill>
                  <a:schemeClr val="accent2"/>
                </a:solidFill>
                <a:latin typeface="Campton Book" pitchFamily="2" charset="0"/>
              </a:defRPr>
            </a:lvl1pPr>
          </a:lstStyle>
          <a:p>
            <a:r>
              <a:rPr lang="en-US" dirty="0"/>
              <a:t>Click to edit master title style</a:t>
            </a:r>
          </a:p>
        </p:txBody>
      </p:sp>
    </p:spTree>
    <p:extLst>
      <p:ext uri="{BB962C8B-B14F-4D97-AF65-F5344CB8AC3E}">
        <p14:creationId xmlns:p14="http://schemas.microsoft.com/office/powerpoint/2010/main" val="38795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ullets">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521075"/>
            <a:ext cx="13944599" cy="4648200"/>
          </a:xfrm>
          <a:prstGeom prst="rect">
            <a:avLst/>
          </a:prstGeom>
        </p:spPr>
        <p:txBody>
          <a:bodyPr/>
          <a:lstStyle>
            <a:lvl1pPr marL="457200" indent="-457200">
              <a:lnSpc>
                <a:spcPct val="150000"/>
              </a:lnSpc>
              <a:spcBef>
                <a:spcPts val="0"/>
              </a:spcBef>
              <a:buClr>
                <a:schemeClr val="accent2"/>
              </a:buClr>
              <a:buFont typeface="Courier New" panose="02070309020205020404" pitchFamily="49" charset="0"/>
              <a:buChar char="o"/>
              <a:defRPr sz="3200" b="0" i="0">
                <a:solidFill>
                  <a:schemeClr val="bg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0"/>
            <a:r>
              <a:rPr lang="en-US" dirty="0"/>
              <a:t>Carrot cake lollipop sesame snaps pudding tart biscuit icing. Pastry cookie tiramisu biscuit. </a:t>
            </a:r>
          </a:p>
          <a:p>
            <a:pPr lvl="0"/>
            <a:r>
              <a:rPr lang="en-US" dirty="0"/>
              <a:t>Chocolate bar bear claw donut ice cream </a:t>
            </a:r>
            <a:r>
              <a:rPr lang="en-US" dirty="0" err="1"/>
              <a:t>dragée</a:t>
            </a:r>
            <a:r>
              <a:rPr lang="en-US" dirty="0"/>
              <a:t> pie lollipop gummi bears.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2"/>
                </a:solidFill>
                <a:latin typeface="Campton Book" pitchFamily="2" charset="0"/>
              </a:defRPr>
            </a:lvl1pPr>
          </a:lstStyle>
          <a:p>
            <a:r>
              <a:rPr lang="en-US" dirty="0"/>
              <a:t>What’s this slide about?</a:t>
            </a:r>
          </a:p>
        </p:txBody>
      </p:sp>
    </p:spTree>
    <p:extLst>
      <p:ext uri="{BB962C8B-B14F-4D97-AF65-F5344CB8AC3E}">
        <p14:creationId xmlns:p14="http://schemas.microsoft.com/office/powerpoint/2010/main" val="18512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Bullets - Small">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521075"/>
            <a:ext cx="13944599" cy="4648200"/>
          </a:xfrm>
          <a:prstGeom prst="rect">
            <a:avLst/>
          </a:prstGeom>
        </p:spPr>
        <p:txBody>
          <a:bodyPr/>
          <a:lstStyle>
            <a:lvl1pPr marL="457200" indent="-457200">
              <a:lnSpc>
                <a:spcPct val="150000"/>
              </a:lnSpc>
              <a:spcBef>
                <a:spcPts val="0"/>
              </a:spcBef>
              <a:buClr>
                <a:schemeClr val="accent2"/>
              </a:buClr>
              <a:buFont typeface="Courier New" panose="02070309020205020404" pitchFamily="49" charset="0"/>
              <a:buChar char="o"/>
              <a:defRPr sz="2000" b="0" i="0">
                <a:solidFill>
                  <a:schemeClr val="bg1"/>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0"/>
            <a:r>
              <a:rPr lang="en-US" dirty="0"/>
              <a:t>Carrot cake lollipop sesame snaps pudding tart biscuit icing. Pastry cookie tiramisu biscuit. </a:t>
            </a:r>
          </a:p>
          <a:p>
            <a:pPr lvl="0"/>
            <a:r>
              <a:rPr lang="en-US" dirty="0"/>
              <a:t>Chocolate bar bear claw donut ice cream </a:t>
            </a:r>
            <a:r>
              <a:rPr lang="en-US" dirty="0" err="1"/>
              <a:t>dragée</a:t>
            </a:r>
            <a:r>
              <a:rPr lang="en-US" dirty="0"/>
              <a:t> pie lollipop gummi bears.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2"/>
                </a:solidFill>
                <a:latin typeface="Campton Book" pitchFamily="2" charset="0"/>
              </a:defRPr>
            </a:lvl1pPr>
          </a:lstStyle>
          <a:p>
            <a:r>
              <a:rPr lang="en-US" dirty="0"/>
              <a:t>What’s this slide about?</a:t>
            </a:r>
          </a:p>
        </p:txBody>
      </p:sp>
    </p:spTree>
    <p:extLst>
      <p:ext uri="{BB962C8B-B14F-4D97-AF65-F5344CB8AC3E}">
        <p14:creationId xmlns:p14="http://schemas.microsoft.com/office/powerpoint/2010/main" val="258329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amp; Bullets - Small">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50" y="3887164"/>
            <a:ext cx="7620002" cy="1981200"/>
          </a:xfrm>
          <a:prstGeom prst="rect">
            <a:avLst/>
          </a:prstGeom>
        </p:spPr>
        <p:txBody>
          <a:bodyPr/>
          <a:lstStyle>
            <a:lvl1pPr marL="457200" indent="-457200">
              <a:lnSpc>
                <a:spcPct val="150000"/>
              </a:lnSpc>
              <a:spcBef>
                <a:spcPts val="0"/>
              </a:spcBef>
              <a:buClr>
                <a:schemeClr val="accent1"/>
              </a:buClr>
              <a:buFont typeface="Courier New" panose="02070309020205020404" pitchFamily="49" charset="0"/>
              <a:buChar char="o"/>
              <a:defRPr sz="2000" b="0" i="0">
                <a:solidFill>
                  <a:schemeClr val="bg1"/>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0"/>
            <a:r>
              <a:rPr lang="en-US" dirty="0"/>
              <a:t>Carrot cake lollipop sesame snaps pudding tart biscuit icing. Pastry cookie tiramisu biscuit.</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1448763"/>
            <a:ext cx="13944599" cy="1066800"/>
          </a:xfrm>
          <a:prstGeom prst="rect">
            <a:avLst/>
          </a:prstGeom>
        </p:spPr>
        <p:txBody>
          <a:bodyPr/>
          <a:lstStyle>
            <a:lvl1pPr>
              <a:defRPr sz="7200" b="1" i="0" spc="-150">
                <a:solidFill>
                  <a:schemeClr val="accent2"/>
                </a:solidFill>
                <a:latin typeface="Campton Book" pitchFamily="2" charset="0"/>
              </a:defRPr>
            </a:lvl1pPr>
          </a:lstStyle>
          <a:p>
            <a:r>
              <a:rPr lang="en-US" dirty="0"/>
              <a:t>What’s this slide about?</a:t>
            </a:r>
          </a:p>
        </p:txBody>
      </p:sp>
      <p:sp>
        <p:nvSpPr>
          <p:cNvPr id="6" name="Text Placeholder 14">
            <a:extLst>
              <a:ext uri="{FF2B5EF4-FFF2-40B4-BE49-F238E27FC236}">
                <a16:creationId xmlns:a16="http://schemas.microsoft.com/office/drawing/2014/main" id="{9AD2F8AB-ACE5-EA4C-9C25-7A60CB5F57B1}"/>
              </a:ext>
            </a:extLst>
          </p:cNvPr>
          <p:cNvSpPr>
            <a:spLocks noGrp="1"/>
          </p:cNvSpPr>
          <p:nvPr>
            <p:ph type="body" sz="quarter" idx="11" hasCustomPrompt="1"/>
          </p:nvPr>
        </p:nvSpPr>
        <p:spPr>
          <a:xfrm>
            <a:off x="10509251" y="3888572"/>
            <a:ext cx="7620000" cy="1981200"/>
          </a:xfrm>
          <a:prstGeom prst="rect">
            <a:avLst/>
          </a:prstGeom>
        </p:spPr>
        <p:txBody>
          <a:bodyPr/>
          <a:lstStyle>
            <a:lvl1pPr marL="457200" indent="-457200">
              <a:lnSpc>
                <a:spcPct val="150000"/>
              </a:lnSpc>
              <a:spcBef>
                <a:spcPts val="0"/>
              </a:spcBef>
              <a:buClr>
                <a:schemeClr val="accent1"/>
              </a:buClr>
              <a:buFont typeface="Courier New" panose="02070309020205020404" pitchFamily="49" charset="0"/>
              <a:buChar char="o"/>
              <a:defRPr sz="2000" b="0" i="0">
                <a:solidFill>
                  <a:schemeClr val="bg1"/>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0"/>
            <a:r>
              <a:rPr lang="en-US" dirty="0"/>
              <a:t>Carrot cake lollipop sesame snaps pudding tart biscuit icing. Pastry cookie tiramisu biscuit.</a:t>
            </a:r>
          </a:p>
        </p:txBody>
      </p:sp>
      <p:sp>
        <p:nvSpPr>
          <p:cNvPr id="12" name="Text Placeholder 14">
            <a:extLst>
              <a:ext uri="{FF2B5EF4-FFF2-40B4-BE49-F238E27FC236}">
                <a16:creationId xmlns:a16="http://schemas.microsoft.com/office/drawing/2014/main" id="{E2021A2C-694A-4A48-96A1-F9746F2C5CFC}"/>
              </a:ext>
            </a:extLst>
          </p:cNvPr>
          <p:cNvSpPr>
            <a:spLocks noGrp="1"/>
          </p:cNvSpPr>
          <p:nvPr>
            <p:ph type="body" sz="quarter" idx="12" hasCustomPrompt="1"/>
          </p:nvPr>
        </p:nvSpPr>
        <p:spPr>
          <a:xfrm>
            <a:off x="1974850" y="7266971"/>
            <a:ext cx="7620002" cy="1981200"/>
          </a:xfrm>
          <a:prstGeom prst="rect">
            <a:avLst/>
          </a:prstGeom>
        </p:spPr>
        <p:txBody>
          <a:bodyPr/>
          <a:lstStyle>
            <a:lvl1pPr marL="457200" indent="-457200">
              <a:lnSpc>
                <a:spcPct val="150000"/>
              </a:lnSpc>
              <a:spcBef>
                <a:spcPts val="0"/>
              </a:spcBef>
              <a:buClr>
                <a:schemeClr val="accent1"/>
              </a:buClr>
              <a:buFont typeface="Courier New" panose="02070309020205020404" pitchFamily="49" charset="0"/>
              <a:buChar char="o"/>
              <a:defRPr sz="2000" b="0" i="0">
                <a:solidFill>
                  <a:schemeClr val="bg1"/>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0"/>
            <a:r>
              <a:rPr lang="en-US" dirty="0"/>
              <a:t>Carrot cake lollipop sesame snaps pudding tart biscuit icing. Pastry cookie tiramisu biscuit.</a:t>
            </a:r>
          </a:p>
        </p:txBody>
      </p:sp>
      <p:sp>
        <p:nvSpPr>
          <p:cNvPr id="14" name="Text Placeholder 14">
            <a:extLst>
              <a:ext uri="{FF2B5EF4-FFF2-40B4-BE49-F238E27FC236}">
                <a16:creationId xmlns:a16="http://schemas.microsoft.com/office/drawing/2014/main" id="{0D83BA06-4AA0-F441-A370-2212326BAF8E}"/>
              </a:ext>
            </a:extLst>
          </p:cNvPr>
          <p:cNvSpPr>
            <a:spLocks noGrp="1"/>
          </p:cNvSpPr>
          <p:nvPr>
            <p:ph type="body" sz="quarter" idx="13" hasCustomPrompt="1"/>
          </p:nvPr>
        </p:nvSpPr>
        <p:spPr>
          <a:xfrm>
            <a:off x="10509251" y="7268379"/>
            <a:ext cx="7620000" cy="1981200"/>
          </a:xfrm>
          <a:prstGeom prst="rect">
            <a:avLst/>
          </a:prstGeom>
        </p:spPr>
        <p:txBody>
          <a:bodyPr/>
          <a:lstStyle>
            <a:lvl1pPr marL="457200" indent="-457200">
              <a:lnSpc>
                <a:spcPct val="150000"/>
              </a:lnSpc>
              <a:spcBef>
                <a:spcPts val="0"/>
              </a:spcBef>
              <a:buClr>
                <a:schemeClr val="accent1"/>
              </a:buClr>
              <a:buFont typeface="Courier New" panose="02070309020205020404" pitchFamily="49" charset="0"/>
              <a:buChar char="o"/>
              <a:defRPr sz="2000" b="0" i="0">
                <a:solidFill>
                  <a:schemeClr val="bg1"/>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0"/>
            <a:r>
              <a:rPr lang="en-US" dirty="0"/>
              <a:t>Carrot cake lollipop sesame snaps pudding tart biscuit icing. Pastry cookie tiramisu biscuit.</a:t>
            </a:r>
          </a:p>
        </p:txBody>
      </p:sp>
      <p:sp>
        <p:nvSpPr>
          <p:cNvPr id="11" name="Text Placeholder 20">
            <a:extLst>
              <a:ext uri="{FF2B5EF4-FFF2-40B4-BE49-F238E27FC236}">
                <a16:creationId xmlns:a16="http://schemas.microsoft.com/office/drawing/2014/main" id="{5089D9E5-A6A4-ED47-92A5-FE63409CC78A}"/>
              </a:ext>
            </a:extLst>
          </p:cNvPr>
          <p:cNvSpPr>
            <a:spLocks noGrp="1"/>
          </p:cNvSpPr>
          <p:nvPr>
            <p:ph type="body" sz="quarter" idx="14" hasCustomPrompt="1"/>
          </p:nvPr>
        </p:nvSpPr>
        <p:spPr>
          <a:xfrm>
            <a:off x="1974849" y="3140075"/>
            <a:ext cx="7619998" cy="596096"/>
          </a:xfrm>
        </p:spPr>
        <p:txBody>
          <a:bodyPr>
            <a:noAutofit/>
          </a:bodyPr>
          <a:lstStyle>
            <a:lvl1pPr>
              <a:defRPr sz="4000" spc="-150">
                <a:solidFill>
                  <a:schemeClr val="accent1"/>
                </a:solidFill>
              </a:defRPr>
            </a:lvl1pPr>
            <a:lvl2pPr>
              <a:defRPr sz="4000">
                <a:solidFill>
                  <a:schemeClr val="accent2"/>
                </a:solidFill>
              </a:defRPr>
            </a:lvl2pPr>
            <a:lvl3pPr>
              <a:defRPr sz="4000">
                <a:solidFill>
                  <a:schemeClr val="accent2"/>
                </a:solidFill>
              </a:defRPr>
            </a:lvl3pPr>
            <a:lvl4pPr>
              <a:defRPr sz="4000">
                <a:solidFill>
                  <a:schemeClr val="accent2"/>
                </a:solidFill>
              </a:defRPr>
            </a:lvl4pPr>
            <a:lvl5pPr>
              <a:defRPr sz="4000">
                <a:solidFill>
                  <a:schemeClr val="accent2"/>
                </a:solidFill>
              </a:defRPr>
            </a:lvl5pPr>
          </a:lstStyle>
          <a:p>
            <a:pPr lvl="0"/>
            <a:endParaRPr lang="en-NL" dirty="0"/>
          </a:p>
        </p:txBody>
      </p:sp>
      <p:sp>
        <p:nvSpPr>
          <p:cNvPr id="17" name="Text Placeholder 20">
            <a:extLst>
              <a:ext uri="{FF2B5EF4-FFF2-40B4-BE49-F238E27FC236}">
                <a16:creationId xmlns:a16="http://schemas.microsoft.com/office/drawing/2014/main" id="{486C0C3A-ED59-E54F-B384-8081388E5892}"/>
              </a:ext>
            </a:extLst>
          </p:cNvPr>
          <p:cNvSpPr>
            <a:spLocks noGrp="1"/>
          </p:cNvSpPr>
          <p:nvPr>
            <p:ph type="body" sz="quarter" idx="15" hasCustomPrompt="1"/>
          </p:nvPr>
        </p:nvSpPr>
        <p:spPr>
          <a:xfrm>
            <a:off x="10509251" y="3105351"/>
            <a:ext cx="7619998" cy="596096"/>
          </a:xfrm>
        </p:spPr>
        <p:txBody>
          <a:bodyPr>
            <a:noAutofit/>
          </a:bodyPr>
          <a:lstStyle>
            <a:lvl1pPr>
              <a:defRPr sz="4000" spc="-150">
                <a:solidFill>
                  <a:schemeClr val="accent1"/>
                </a:solidFill>
              </a:defRPr>
            </a:lvl1pPr>
            <a:lvl2pPr>
              <a:defRPr sz="4000">
                <a:solidFill>
                  <a:schemeClr val="accent2"/>
                </a:solidFill>
              </a:defRPr>
            </a:lvl2pPr>
            <a:lvl3pPr>
              <a:defRPr sz="4000">
                <a:solidFill>
                  <a:schemeClr val="accent2"/>
                </a:solidFill>
              </a:defRPr>
            </a:lvl3pPr>
            <a:lvl4pPr>
              <a:defRPr sz="4000">
                <a:solidFill>
                  <a:schemeClr val="accent2"/>
                </a:solidFill>
              </a:defRPr>
            </a:lvl4pPr>
            <a:lvl5pPr>
              <a:defRPr sz="4000">
                <a:solidFill>
                  <a:schemeClr val="accent2"/>
                </a:solidFill>
              </a:defRPr>
            </a:lvl5pPr>
          </a:lstStyle>
          <a:p>
            <a:pPr lvl="0"/>
            <a:endParaRPr lang="en-NL" dirty="0"/>
          </a:p>
        </p:txBody>
      </p:sp>
      <p:sp>
        <p:nvSpPr>
          <p:cNvPr id="18" name="Text Placeholder 20">
            <a:extLst>
              <a:ext uri="{FF2B5EF4-FFF2-40B4-BE49-F238E27FC236}">
                <a16:creationId xmlns:a16="http://schemas.microsoft.com/office/drawing/2014/main" id="{A214B293-9E47-3B4E-94B7-C3B09F5ED3C7}"/>
              </a:ext>
            </a:extLst>
          </p:cNvPr>
          <p:cNvSpPr>
            <a:spLocks noGrp="1"/>
          </p:cNvSpPr>
          <p:nvPr>
            <p:ph type="body" sz="quarter" idx="16" hasCustomPrompt="1"/>
          </p:nvPr>
        </p:nvSpPr>
        <p:spPr>
          <a:xfrm>
            <a:off x="1974849" y="6519882"/>
            <a:ext cx="7619998" cy="596096"/>
          </a:xfrm>
        </p:spPr>
        <p:txBody>
          <a:bodyPr>
            <a:noAutofit/>
          </a:bodyPr>
          <a:lstStyle>
            <a:lvl1pPr>
              <a:defRPr sz="4000" spc="-150">
                <a:solidFill>
                  <a:schemeClr val="accent1"/>
                </a:solidFill>
              </a:defRPr>
            </a:lvl1pPr>
            <a:lvl2pPr>
              <a:defRPr sz="4000">
                <a:solidFill>
                  <a:schemeClr val="accent2"/>
                </a:solidFill>
              </a:defRPr>
            </a:lvl2pPr>
            <a:lvl3pPr>
              <a:defRPr sz="4000">
                <a:solidFill>
                  <a:schemeClr val="accent2"/>
                </a:solidFill>
              </a:defRPr>
            </a:lvl3pPr>
            <a:lvl4pPr>
              <a:defRPr sz="4000">
                <a:solidFill>
                  <a:schemeClr val="accent2"/>
                </a:solidFill>
              </a:defRPr>
            </a:lvl4pPr>
            <a:lvl5pPr>
              <a:defRPr sz="4000">
                <a:solidFill>
                  <a:schemeClr val="accent2"/>
                </a:solidFill>
              </a:defRPr>
            </a:lvl5pPr>
          </a:lstStyle>
          <a:p>
            <a:pPr lvl="0"/>
            <a:endParaRPr lang="en-NL" dirty="0"/>
          </a:p>
        </p:txBody>
      </p:sp>
      <p:sp>
        <p:nvSpPr>
          <p:cNvPr id="19" name="Text Placeholder 20">
            <a:extLst>
              <a:ext uri="{FF2B5EF4-FFF2-40B4-BE49-F238E27FC236}">
                <a16:creationId xmlns:a16="http://schemas.microsoft.com/office/drawing/2014/main" id="{A93E5E0C-627E-964B-9E8B-EF0935992633}"/>
              </a:ext>
            </a:extLst>
          </p:cNvPr>
          <p:cNvSpPr>
            <a:spLocks noGrp="1"/>
          </p:cNvSpPr>
          <p:nvPr>
            <p:ph type="body" sz="quarter" idx="17" hasCustomPrompt="1"/>
          </p:nvPr>
        </p:nvSpPr>
        <p:spPr>
          <a:xfrm>
            <a:off x="10509251" y="6519882"/>
            <a:ext cx="7619998" cy="596096"/>
          </a:xfrm>
        </p:spPr>
        <p:txBody>
          <a:bodyPr>
            <a:noAutofit/>
          </a:bodyPr>
          <a:lstStyle>
            <a:lvl1pPr>
              <a:defRPr sz="4000" spc="-150">
                <a:solidFill>
                  <a:schemeClr val="accent1"/>
                </a:solidFill>
              </a:defRPr>
            </a:lvl1pPr>
            <a:lvl2pPr>
              <a:defRPr sz="4000">
                <a:solidFill>
                  <a:schemeClr val="accent2"/>
                </a:solidFill>
              </a:defRPr>
            </a:lvl2pPr>
            <a:lvl3pPr>
              <a:defRPr sz="4000">
                <a:solidFill>
                  <a:schemeClr val="accent2"/>
                </a:solidFill>
              </a:defRPr>
            </a:lvl3pPr>
            <a:lvl4pPr>
              <a:defRPr sz="4000">
                <a:solidFill>
                  <a:schemeClr val="accent2"/>
                </a:solidFill>
              </a:defRPr>
            </a:lvl4pPr>
            <a:lvl5pPr>
              <a:defRPr sz="4000">
                <a:solidFill>
                  <a:schemeClr val="accent2"/>
                </a:solidFill>
              </a:defRPr>
            </a:lvl5pPr>
          </a:lstStyle>
          <a:p>
            <a:pPr lvl="0"/>
            <a:endParaRPr lang="en-NL" dirty="0"/>
          </a:p>
        </p:txBody>
      </p:sp>
    </p:spTree>
    <p:extLst>
      <p:ext uri="{BB962C8B-B14F-4D97-AF65-F5344CB8AC3E}">
        <p14:creationId xmlns:p14="http://schemas.microsoft.com/office/powerpoint/2010/main" val="24590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521075"/>
            <a:ext cx="13944599" cy="4648200"/>
          </a:xfrm>
          <a:prstGeom prst="rect">
            <a:avLst/>
          </a:prstGeom>
        </p:spPr>
        <p:txBody>
          <a:bodyPr/>
          <a:lstStyle>
            <a:lvl1pPr>
              <a:lnSpc>
                <a:spcPct val="150000"/>
              </a:lnSpc>
              <a:spcBef>
                <a:spcPts val="0"/>
              </a:spcBef>
              <a:defRPr sz="3200" b="0" i="0">
                <a:solidFill>
                  <a:schemeClr val="bg1"/>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Carrot cake lollipop sesame snaps pudding tart biscuit icing. Pastry cookie tiramisu biscuit. Chocolate bar bear claw donut ice cream </a:t>
            </a:r>
            <a:r>
              <a:rPr lang="en-US" dirty="0" err="1"/>
              <a:t>dragée</a:t>
            </a:r>
            <a:r>
              <a:rPr lang="en-US" dirty="0"/>
              <a:t> pie lollipop gummi bears. Jelly ice cream gummi bears marzipan powder chocolate cheesecake fruitcake. Tootsie roll halvah sweet roll.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2"/>
                </a:solidFill>
                <a:latin typeface="Campton Book" pitchFamily="2" charset="0"/>
              </a:defRPr>
            </a:lvl1pPr>
          </a:lstStyle>
          <a:p>
            <a:r>
              <a:rPr lang="en-US" dirty="0"/>
              <a:t>What’s this slide about?</a:t>
            </a:r>
          </a:p>
        </p:txBody>
      </p:sp>
    </p:spTree>
    <p:extLst>
      <p:ext uri="{BB962C8B-B14F-4D97-AF65-F5344CB8AC3E}">
        <p14:creationId xmlns:p14="http://schemas.microsoft.com/office/powerpoint/2010/main" val="144445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Text - Small">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521075"/>
            <a:ext cx="13944599" cy="4648200"/>
          </a:xfrm>
          <a:prstGeom prst="rect">
            <a:avLst/>
          </a:prstGeom>
        </p:spPr>
        <p:txBody>
          <a:bodyPr/>
          <a:lstStyle>
            <a:lvl1pPr>
              <a:lnSpc>
                <a:spcPct val="150000"/>
              </a:lnSpc>
              <a:spcBef>
                <a:spcPts val="0"/>
              </a:spcBef>
              <a:defRPr sz="2000" b="0" i="0">
                <a:solidFill>
                  <a:schemeClr val="bg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Carrot cake lollipop sesame snaps pudding tart biscuit icing. Pastry cookie tiramisu biscuit. Chocolate bar bear claw donut ice cream </a:t>
            </a:r>
            <a:r>
              <a:rPr lang="en-US" dirty="0" err="1"/>
              <a:t>dragée</a:t>
            </a:r>
            <a:r>
              <a:rPr lang="en-US" dirty="0"/>
              <a:t> pie lollipop gummi bears. Jelly ice cream gummi bears marzipan powder chocolate cheesecake fruitcake. Tootsie roll halvah sweet roll.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2"/>
                </a:solidFill>
                <a:latin typeface="Campton Book" pitchFamily="2" charset="0"/>
              </a:defRPr>
            </a:lvl1pPr>
          </a:lstStyle>
          <a:p>
            <a:r>
              <a:rPr lang="en-US" dirty="0"/>
              <a:t>What’s this slide about?</a:t>
            </a:r>
          </a:p>
        </p:txBody>
      </p:sp>
    </p:spTree>
    <p:extLst>
      <p:ext uri="{BB962C8B-B14F-4D97-AF65-F5344CB8AC3E}">
        <p14:creationId xmlns:p14="http://schemas.microsoft.com/office/powerpoint/2010/main" val="317992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50" y="5747068"/>
            <a:ext cx="9448800" cy="914400"/>
          </a:xfrm>
          <a:prstGeom prst="rect">
            <a:avLst/>
          </a:prstGeom>
        </p:spPr>
        <p:txBody>
          <a:bodyPr/>
          <a:lstStyle>
            <a:lvl1pPr>
              <a:defRPr sz="5400" b="0" i="0">
                <a:solidFill>
                  <a:schemeClr val="accent4"/>
                </a:solidFill>
                <a:latin typeface="Campton Book" pitchFamily="2" charset="0"/>
              </a:defRPr>
            </a:lvl1pPr>
          </a:lstStyle>
          <a:p>
            <a:pPr lvl="0"/>
            <a:r>
              <a:rPr lang="en-US" dirty="0"/>
              <a:t>Subtitle is possible</a:t>
            </a:r>
          </a:p>
        </p:txBody>
      </p:sp>
      <p:sp>
        <p:nvSpPr>
          <p:cNvPr id="18" name="Text Placeholder 17">
            <a:extLst>
              <a:ext uri="{FF2B5EF4-FFF2-40B4-BE49-F238E27FC236}">
                <a16:creationId xmlns:a16="http://schemas.microsoft.com/office/drawing/2014/main" id="{43763BC1-3862-A34E-A376-A21F42E69B54}"/>
              </a:ext>
            </a:extLst>
          </p:cNvPr>
          <p:cNvSpPr>
            <a:spLocks noGrp="1"/>
          </p:cNvSpPr>
          <p:nvPr>
            <p:ph type="body" sz="quarter" idx="11" hasCustomPrompt="1"/>
          </p:nvPr>
        </p:nvSpPr>
        <p:spPr>
          <a:xfrm>
            <a:off x="1974850" y="4283075"/>
            <a:ext cx="11963400" cy="1229995"/>
          </a:xfrm>
          <a:prstGeom prst="rect">
            <a:avLst/>
          </a:prstGeom>
        </p:spPr>
        <p:txBody>
          <a:bodyPr/>
          <a:lstStyle>
            <a:lvl1pPr>
              <a:lnSpc>
                <a:spcPts val="10000"/>
              </a:lnSpc>
              <a:defRPr sz="11500" b="1" i="0" spc="-150">
                <a:solidFill>
                  <a:schemeClr val="accent1"/>
                </a:solidFill>
                <a:latin typeface="Campton Book" pitchFamily="2" charset="0"/>
              </a:defRPr>
            </a:lvl1pPr>
          </a:lstStyle>
          <a:p>
            <a:pPr lvl="0"/>
            <a:r>
              <a:rPr lang="en-US" dirty="0"/>
              <a:t>Basic title.</a:t>
            </a:r>
          </a:p>
        </p:txBody>
      </p:sp>
    </p:spTree>
    <p:extLst>
      <p:ext uri="{BB962C8B-B14F-4D97-AF65-F5344CB8AC3E}">
        <p14:creationId xmlns:p14="http://schemas.microsoft.com/office/powerpoint/2010/main" val="39761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Text - Small - With Spheres">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521075"/>
            <a:ext cx="11430001" cy="4648200"/>
          </a:xfrm>
          <a:prstGeom prst="rect">
            <a:avLst/>
          </a:prstGeom>
        </p:spPr>
        <p:txBody>
          <a:bodyPr/>
          <a:lstStyle>
            <a:lvl1pPr>
              <a:lnSpc>
                <a:spcPct val="150000"/>
              </a:lnSpc>
              <a:spcBef>
                <a:spcPts val="0"/>
              </a:spcBef>
              <a:defRPr sz="2000" b="0" i="0">
                <a:solidFill>
                  <a:schemeClr val="bg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Carrot cake lollipop sesame snaps pudding tart biscuit icing. Pastry cookie tiramisu biscuit. Chocolate bar bear claw donut ice cream </a:t>
            </a:r>
            <a:r>
              <a:rPr lang="en-US" dirty="0" err="1"/>
              <a:t>dragée</a:t>
            </a:r>
            <a:r>
              <a:rPr lang="en-US" dirty="0"/>
              <a:t> pie lollipop gummi bears. Jelly ice cream gummi bears marzipan powder chocolate cheesecake fruitcake. Tootsie roll halvah sweet roll.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2"/>
                </a:solidFill>
                <a:latin typeface="Campton Book" pitchFamily="2" charset="0"/>
              </a:defRPr>
            </a:lvl1pPr>
          </a:lstStyle>
          <a:p>
            <a:r>
              <a:rPr lang="en-US" dirty="0"/>
              <a:t>What’s this slide about?</a:t>
            </a:r>
          </a:p>
        </p:txBody>
      </p:sp>
      <p:pic>
        <p:nvPicPr>
          <p:cNvPr id="5" name="Picture 4">
            <a:extLst>
              <a:ext uri="{FF2B5EF4-FFF2-40B4-BE49-F238E27FC236}">
                <a16:creationId xmlns:a16="http://schemas.microsoft.com/office/drawing/2014/main" id="{3E1277D6-9DF8-9D4A-86D0-2C2E3A03F2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430381" y="3904790"/>
            <a:ext cx="8414702" cy="8420127"/>
          </a:xfrm>
          <a:prstGeom prst="rect">
            <a:avLst/>
          </a:prstGeom>
        </p:spPr>
      </p:pic>
      <p:pic>
        <p:nvPicPr>
          <p:cNvPr id="4" name="Picture 3">
            <a:extLst>
              <a:ext uri="{FF2B5EF4-FFF2-40B4-BE49-F238E27FC236}">
                <a16:creationId xmlns:a16="http://schemas.microsoft.com/office/drawing/2014/main" id="{3D7736FA-5324-2D4F-8E70-A417EAECB2B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4429804" y="1954681"/>
            <a:ext cx="2251646" cy="2253097"/>
          </a:xfrm>
          <a:prstGeom prst="rect">
            <a:avLst/>
          </a:prstGeom>
        </p:spPr>
      </p:pic>
      <p:pic>
        <p:nvPicPr>
          <p:cNvPr id="6" name="Picture 5">
            <a:extLst>
              <a:ext uri="{FF2B5EF4-FFF2-40B4-BE49-F238E27FC236}">
                <a16:creationId xmlns:a16="http://schemas.microsoft.com/office/drawing/2014/main" id="{7E4E0EC9-2F17-BB42-81DF-32A6DCE41E2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6681450" y="1487541"/>
            <a:ext cx="634378" cy="634787"/>
          </a:xfrm>
          <a:prstGeom prst="rect">
            <a:avLst/>
          </a:prstGeom>
        </p:spPr>
      </p:pic>
      <p:pic>
        <p:nvPicPr>
          <p:cNvPr id="8" name="Picture 7" descr="A picture containing drawing, clock&#10;&#10;Description automatically generated">
            <a:extLst>
              <a:ext uri="{FF2B5EF4-FFF2-40B4-BE49-F238E27FC236}">
                <a16:creationId xmlns:a16="http://schemas.microsoft.com/office/drawing/2014/main" id="{30C4D130-E5FD-504F-94FC-AE03A9D5AAF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605250" y="9845675"/>
            <a:ext cx="2531177" cy="628460"/>
          </a:xfrm>
          <a:prstGeom prst="rect">
            <a:avLst/>
          </a:prstGeom>
        </p:spPr>
      </p:pic>
    </p:spTree>
    <p:extLst>
      <p:ext uri="{BB962C8B-B14F-4D97-AF65-F5344CB8AC3E}">
        <p14:creationId xmlns:p14="http://schemas.microsoft.com/office/powerpoint/2010/main" val="90984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style.rotation</p:attrName>
                                        </p:attrNameLst>
                                      </p:cBhvr>
                                      <p:tavLst>
                                        <p:tav tm="0">
                                          <p:val>
                                            <p:fltVal val="360"/>
                                          </p:val>
                                        </p:tav>
                                        <p:tav tm="100000">
                                          <p:val>
                                            <p:fltVal val="0"/>
                                          </p:val>
                                        </p:tav>
                                      </p:tavLst>
                                    </p:anim>
                                    <p:animEffect transition="in" filter="fade">
                                      <p:cBhvr>
                                        <p:cTn id="10" dur="2000"/>
                                        <p:tgtEl>
                                          <p:spTgt spid="5"/>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2000" fill="hold"/>
                                        <p:tgtEl>
                                          <p:spTgt spid="4"/>
                                        </p:tgtEl>
                                        <p:attrNameLst>
                                          <p:attrName>ppt_w</p:attrName>
                                        </p:attrNameLst>
                                      </p:cBhvr>
                                      <p:tavLst>
                                        <p:tav tm="0">
                                          <p:val>
                                            <p:fltVal val="0"/>
                                          </p:val>
                                        </p:tav>
                                        <p:tav tm="100000">
                                          <p:val>
                                            <p:strVal val="#ppt_w"/>
                                          </p:val>
                                        </p:tav>
                                      </p:tavLst>
                                    </p:anim>
                                    <p:anim calcmode="lin" valueType="num">
                                      <p:cBhvr>
                                        <p:cTn id="14" dur="2000" fill="hold"/>
                                        <p:tgtEl>
                                          <p:spTgt spid="4"/>
                                        </p:tgtEl>
                                        <p:attrNameLst>
                                          <p:attrName>ppt_h</p:attrName>
                                        </p:attrNameLst>
                                      </p:cBhvr>
                                      <p:tavLst>
                                        <p:tav tm="0">
                                          <p:val>
                                            <p:fltVal val="0"/>
                                          </p:val>
                                        </p:tav>
                                        <p:tav tm="100000">
                                          <p:val>
                                            <p:strVal val="#ppt_h"/>
                                          </p:val>
                                        </p:tav>
                                      </p:tavLst>
                                    </p:anim>
                                    <p:anim calcmode="lin" valueType="num">
                                      <p:cBhvr>
                                        <p:cTn id="15" dur="2000" fill="hold"/>
                                        <p:tgtEl>
                                          <p:spTgt spid="4"/>
                                        </p:tgtEl>
                                        <p:attrNameLst>
                                          <p:attrName>style.rotation</p:attrName>
                                        </p:attrNameLst>
                                      </p:cBhvr>
                                      <p:tavLst>
                                        <p:tav tm="0">
                                          <p:val>
                                            <p:fltVal val="360"/>
                                          </p:val>
                                        </p:tav>
                                        <p:tav tm="100000">
                                          <p:val>
                                            <p:fltVal val="0"/>
                                          </p:val>
                                        </p:tav>
                                      </p:tavLst>
                                    </p:anim>
                                    <p:animEffect transition="in" filter="fade">
                                      <p:cBhvr>
                                        <p:cTn id="16" dur="2000"/>
                                        <p:tgtEl>
                                          <p:spTgt spid="4"/>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000" fill="hold"/>
                                        <p:tgtEl>
                                          <p:spTgt spid="6"/>
                                        </p:tgtEl>
                                        <p:attrNameLst>
                                          <p:attrName>ppt_w</p:attrName>
                                        </p:attrNameLst>
                                      </p:cBhvr>
                                      <p:tavLst>
                                        <p:tav tm="0">
                                          <p:val>
                                            <p:fltVal val="0"/>
                                          </p:val>
                                        </p:tav>
                                        <p:tav tm="100000">
                                          <p:val>
                                            <p:strVal val="#ppt_w"/>
                                          </p:val>
                                        </p:tav>
                                      </p:tavLst>
                                    </p:anim>
                                    <p:anim calcmode="lin" valueType="num">
                                      <p:cBhvr>
                                        <p:cTn id="20" dur="2000" fill="hold"/>
                                        <p:tgtEl>
                                          <p:spTgt spid="6"/>
                                        </p:tgtEl>
                                        <p:attrNameLst>
                                          <p:attrName>ppt_h</p:attrName>
                                        </p:attrNameLst>
                                      </p:cBhvr>
                                      <p:tavLst>
                                        <p:tav tm="0">
                                          <p:val>
                                            <p:fltVal val="0"/>
                                          </p:val>
                                        </p:tav>
                                        <p:tav tm="100000">
                                          <p:val>
                                            <p:strVal val="#ppt_h"/>
                                          </p:val>
                                        </p:tav>
                                      </p:tavLst>
                                    </p:anim>
                                    <p:anim calcmode="lin" valueType="num">
                                      <p:cBhvr>
                                        <p:cTn id="21" dur="2000" fill="hold"/>
                                        <p:tgtEl>
                                          <p:spTgt spid="6"/>
                                        </p:tgtEl>
                                        <p:attrNameLst>
                                          <p:attrName>style.rotation</p:attrName>
                                        </p:attrNameLst>
                                      </p:cBhvr>
                                      <p:tavLst>
                                        <p:tav tm="0">
                                          <p:val>
                                            <p:fltVal val="360"/>
                                          </p:val>
                                        </p:tav>
                                        <p:tav tm="100000">
                                          <p:val>
                                            <p:fltVal val="0"/>
                                          </p:val>
                                        </p:tav>
                                      </p:tavLst>
                                    </p:anim>
                                    <p:animEffect transition="in" filter="fade">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2"/>
                </a:solidFill>
                <a:latin typeface="Campton Book" pitchFamily="2" charset="0"/>
              </a:defRPr>
            </a:lvl1pPr>
          </a:lstStyle>
          <a:p>
            <a:r>
              <a:rPr lang="en-US" dirty="0"/>
              <a:t>What’s this slide about?</a:t>
            </a:r>
          </a:p>
        </p:txBody>
      </p:sp>
      <p:sp>
        <p:nvSpPr>
          <p:cNvPr id="6" name="Chart Placeholder 5">
            <a:extLst>
              <a:ext uri="{FF2B5EF4-FFF2-40B4-BE49-F238E27FC236}">
                <a16:creationId xmlns:a16="http://schemas.microsoft.com/office/drawing/2014/main" id="{01D76A2A-AE65-F847-B70F-4C55CC634CCA}"/>
              </a:ext>
            </a:extLst>
          </p:cNvPr>
          <p:cNvSpPr>
            <a:spLocks noGrp="1"/>
          </p:cNvSpPr>
          <p:nvPr>
            <p:ph type="chart" sz="quarter" idx="11"/>
          </p:nvPr>
        </p:nvSpPr>
        <p:spPr>
          <a:xfrm>
            <a:off x="1974850" y="3444875"/>
            <a:ext cx="13944598" cy="5257800"/>
          </a:xfrm>
        </p:spPr>
        <p:txBody>
          <a:bodyPr/>
          <a:lstStyle/>
          <a:p>
            <a:endParaRPr lang="en-NL" dirty="0"/>
          </a:p>
        </p:txBody>
      </p:sp>
    </p:spTree>
    <p:extLst>
      <p:ext uri="{BB962C8B-B14F-4D97-AF65-F5344CB8AC3E}">
        <p14:creationId xmlns:p14="http://schemas.microsoft.com/office/powerpoint/2010/main" val="350737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Logo">
    <p:bg>
      <p:bgPr>
        <a:solidFill>
          <a:schemeClr val="accent1"/>
        </a:solidFill>
        <a:effectLst/>
      </p:bgPr>
    </p:bg>
    <p:spTree>
      <p:nvGrpSpPr>
        <p:cNvPr id="1" name=""/>
        <p:cNvGrpSpPr/>
        <p:nvPr/>
      </p:nvGrpSpPr>
      <p:grpSpPr>
        <a:xfrm>
          <a:off x="0" y="0"/>
          <a:ext cx="0" cy="0"/>
          <a:chOff x="0" y="0"/>
          <a:chExt cx="0" cy="0"/>
        </a:xfrm>
      </p:grpSpPr>
      <p:sp>
        <p:nvSpPr>
          <p:cNvPr id="3" name="Text Placeholder 17">
            <a:extLst>
              <a:ext uri="{FF2B5EF4-FFF2-40B4-BE49-F238E27FC236}">
                <a16:creationId xmlns:a16="http://schemas.microsoft.com/office/drawing/2014/main" id="{D3D6C21A-497A-1341-A368-1630732E6B9E}"/>
              </a:ext>
            </a:extLst>
          </p:cNvPr>
          <p:cNvSpPr>
            <a:spLocks noGrp="1"/>
          </p:cNvSpPr>
          <p:nvPr>
            <p:ph type="body" sz="quarter" idx="11" hasCustomPrompt="1"/>
          </p:nvPr>
        </p:nvSpPr>
        <p:spPr>
          <a:xfrm>
            <a:off x="1974850" y="1844675"/>
            <a:ext cx="11963400" cy="4953000"/>
          </a:xfrm>
          <a:prstGeom prst="rect">
            <a:avLst/>
          </a:prstGeom>
        </p:spPr>
        <p:txBody>
          <a:bodyPr/>
          <a:lstStyle>
            <a:lvl1pPr>
              <a:lnSpc>
                <a:spcPts val="12000"/>
              </a:lnSpc>
              <a:defRPr sz="11500" b="1" i="0" spc="-150">
                <a:solidFill>
                  <a:schemeClr val="bg1"/>
                </a:solidFill>
                <a:latin typeface="Campton Book" pitchFamily="2" charset="0"/>
              </a:defRPr>
            </a:lvl1pPr>
          </a:lstStyle>
          <a:p>
            <a:pPr lvl="0"/>
            <a:r>
              <a:rPr lang="en-US" dirty="0"/>
              <a:t>A simple presentation</a:t>
            </a:r>
          </a:p>
          <a:p>
            <a:pPr lvl="0"/>
            <a:r>
              <a:rPr lang="en-US" dirty="0"/>
              <a:t>about digital</a:t>
            </a:r>
          </a:p>
        </p:txBody>
      </p:sp>
    </p:spTree>
    <p:extLst>
      <p:ext uri="{BB962C8B-B14F-4D97-AF65-F5344CB8AC3E}">
        <p14:creationId xmlns:p14="http://schemas.microsoft.com/office/powerpoint/2010/main" val="303468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035AD188-497D-E544-9109-218E13FEE46D}"/>
              </a:ext>
            </a:extLst>
          </p:cNvPr>
          <p:cNvSpPr>
            <a:spLocks noGrp="1"/>
          </p:cNvSpPr>
          <p:nvPr>
            <p:ph type="title" hasCustomPrompt="1"/>
          </p:nvPr>
        </p:nvSpPr>
        <p:spPr>
          <a:xfrm>
            <a:off x="1382712" y="5159375"/>
            <a:ext cx="17338675" cy="990600"/>
          </a:xfrm>
          <a:prstGeom prst="rect">
            <a:avLst/>
          </a:prstGeom>
        </p:spPr>
        <p:txBody>
          <a:bodyPr numCol="1" anchor="ctr"/>
          <a:lstStyle>
            <a:lvl1pPr algn="ctr">
              <a:defRPr sz="6400" b="1" i="0" spc="-150">
                <a:solidFill>
                  <a:schemeClr val="bg1"/>
                </a:solidFill>
                <a:latin typeface="Campton Book" pitchFamily="2" charset="0"/>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urple">
    <p:bg>
      <p:bgPr>
        <a:solidFill>
          <a:schemeClr val="accent2"/>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BDAA796-68CE-1944-87A8-178A134558C9}"/>
              </a:ext>
            </a:extLst>
          </p:cNvPr>
          <p:cNvSpPr>
            <a:spLocks noGrp="1"/>
          </p:cNvSpPr>
          <p:nvPr>
            <p:ph type="title" hasCustomPrompt="1"/>
          </p:nvPr>
        </p:nvSpPr>
        <p:spPr>
          <a:xfrm>
            <a:off x="1382712" y="5159375"/>
            <a:ext cx="17338675" cy="990600"/>
          </a:xfrm>
          <a:prstGeom prst="rect">
            <a:avLst/>
          </a:prstGeom>
        </p:spPr>
        <p:txBody>
          <a:bodyPr numCol="1" anchor="ctr"/>
          <a:lstStyle>
            <a:lvl1pPr algn="ctr">
              <a:defRPr sz="6400" b="1" i="0" spc="-150">
                <a:solidFill>
                  <a:schemeClr val="bg1"/>
                </a:solidFill>
                <a:latin typeface="Campton Book" pitchFamily="2" charset="0"/>
              </a:defRPr>
            </a:lvl1pPr>
          </a:lstStyle>
          <a:p>
            <a:r>
              <a:rPr lang="en-US" dirty="0"/>
              <a:t>Click to edit master title style</a:t>
            </a:r>
          </a:p>
        </p:txBody>
      </p:sp>
    </p:spTree>
    <p:extLst>
      <p:ext uri="{BB962C8B-B14F-4D97-AF65-F5344CB8AC3E}">
        <p14:creationId xmlns:p14="http://schemas.microsoft.com/office/powerpoint/2010/main" val="84485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43763BC1-3862-A34E-A376-A21F42E69B54}"/>
              </a:ext>
            </a:extLst>
          </p:cNvPr>
          <p:cNvSpPr>
            <a:spLocks noGrp="1"/>
          </p:cNvSpPr>
          <p:nvPr>
            <p:ph type="body" sz="quarter" idx="11" hasCustomPrompt="1"/>
          </p:nvPr>
        </p:nvSpPr>
        <p:spPr>
          <a:xfrm>
            <a:off x="1974850" y="1844674"/>
            <a:ext cx="11963399" cy="4953001"/>
          </a:xfrm>
          <a:prstGeom prst="rect">
            <a:avLst/>
          </a:prstGeom>
        </p:spPr>
        <p:txBody>
          <a:bodyPr/>
          <a:lstStyle>
            <a:lvl1pPr>
              <a:lnSpc>
                <a:spcPts val="12000"/>
              </a:lnSpc>
              <a:defRPr sz="11499" b="1" i="0" spc="-150">
                <a:solidFill>
                  <a:schemeClr val="accent1"/>
                </a:solidFill>
                <a:latin typeface="Campton Book" pitchFamily="2" charset="0"/>
              </a:defRPr>
            </a:lvl1pPr>
          </a:lstStyle>
          <a:p>
            <a:pPr lvl="0"/>
            <a:r>
              <a:rPr lang="en-US"/>
              <a:t>A simple presentation</a:t>
            </a:r>
          </a:p>
          <a:p>
            <a:pPr lvl="0"/>
            <a:r>
              <a:rPr lang="en-US"/>
              <a:t>about digital</a:t>
            </a:r>
          </a:p>
        </p:txBody>
      </p:sp>
      <p:pic>
        <p:nvPicPr>
          <p:cNvPr id="3" name="Picture 2" descr="A picture containing drawing&#10;&#10;Description automatically generated">
            <a:extLst>
              <a:ext uri="{FF2B5EF4-FFF2-40B4-BE49-F238E27FC236}">
                <a16:creationId xmlns:a16="http://schemas.microsoft.com/office/drawing/2014/main" id="{ED8B542D-C414-7E4B-8295-A747806CD41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614652" y="-297152"/>
            <a:ext cx="3429000" cy="3433425"/>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F044C409-973F-E448-BFF0-21C516F7F3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36735" y="2911476"/>
            <a:ext cx="1213831" cy="1215398"/>
          </a:xfrm>
          <a:prstGeom prst="rect">
            <a:avLst/>
          </a:prstGeom>
        </p:spPr>
      </p:pic>
      <p:pic>
        <p:nvPicPr>
          <p:cNvPr id="8" name="Picture 7" descr="A picture containing light&#10;&#10;Description automatically generated">
            <a:extLst>
              <a:ext uri="{FF2B5EF4-FFF2-40B4-BE49-F238E27FC236}">
                <a16:creationId xmlns:a16="http://schemas.microsoft.com/office/drawing/2014/main" id="{E926D579-3905-7B48-A3B3-CCF1ED1B3FF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579915" y="2305889"/>
            <a:ext cx="882650" cy="883789"/>
          </a:xfrm>
          <a:prstGeom prst="rect">
            <a:avLst/>
          </a:prstGeom>
        </p:spPr>
      </p:pic>
    </p:spTree>
    <p:extLst>
      <p:ext uri="{BB962C8B-B14F-4D97-AF65-F5344CB8AC3E}">
        <p14:creationId xmlns:p14="http://schemas.microsoft.com/office/powerpoint/2010/main" val="12639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50" y="5747067"/>
            <a:ext cx="9448799" cy="914401"/>
          </a:xfrm>
          <a:prstGeom prst="rect">
            <a:avLst/>
          </a:prstGeom>
        </p:spPr>
        <p:txBody>
          <a:bodyPr/>
          <a:lstStyle>
            <a:lvl1pPr>
              <a:defRPr sz="5400" b="0" i="0">
                <a:solidFill>
                  <a:schemeClr val="accent4"/>
                </a:solidFill>
                <a:latin typeface="Campton Book" pitchFamily="2" charset="0"/>
              </a:defRPr>
            </a:lvl1pPr>
          </a:lstStyle>
          <a:p>
            <a:pPr lvl="0"/>
            <a:r>
              <a:rPr lang="en-US"/>
              <a:t>Subtitle is possible</a:t>
            </a:r>
          </a:p>
        </p:txBody>
      </p:sp>
      <p:sp>
        <p:nvSpPr>
          <p:cNvPr id="18" name="Text Placeholder 17">
            <a:extLst>
              <a:ext uri="{FF2B5EF4-FFF2-40B4-BE49-F238E27FC236}">
                <a16:creationId xmlns:a16="http://schemas.microsoft.com/office/drawing/2014/main" id="{43763BC1-3862-A34E-A376-A21F42E69B54}"/>
              </a:ext>
            </a:extLst>
          </p:cNvPr>
          <p:cNvSpPr>
            <a:spLocks noGrp="1"/>
          </p:cNvSpPr>
          <p:nvPr>
            <p:ph type="body" sz="quarter" idx="11" hasCustomPrompt="1"/>
          </p:nvPr>
        </p:nvSpPr>
        <p:spPr>
          <a:xfrm>
            <a:off x="1974850" y="4283075"/>
            <a:ext cx="11963399" cy="1229996"/>
          </a:xfrm>
          <a:prstGeom prst="rect">
            <a:avLst/>
          </a:prstGeom>
        </p:spPr>
        <p:txBody>
          <a:bodyPr/>
          <a:lstStyle>
            <a:lvl1pPr>
              <a:lnSpc>
                <a:spcPts val="9999"/>
              </a:lnSpc>
              <a:defRPr sz="11499" b="1" i="0" spc="-150">
                <a:solidFill>
                  <a:schemeClr val="accent1"/>
                </a:solidFill>
                <a:latin typeface="Campton Book" pitchFamily="2" charset="0"/>
              </a:defRPr>
            </a:lvl1pPr>
          </a:lstStyle>
          <a:p>
            <a:pPr lvl="0"/>
            <a:r>
              <a:rPr lang="en-US"/>
              <a:t>Basic title</a:t>
            </a:r>
          </a:p>
        </p:txBody>
      </p:sp>
    </p:spTree>
    <p:extLst>
      <p:ext uri="{BB962C8B-B14F-4D97-AF65-F5344CB8AC3E}">
        <p14:creationId xmlns:p14="http://schemas.microsoft.com/office/powerpoint/2010/main" val="426509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Logo">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43763BC1-3862-A34E-A376-A21F42E69B54}"/>
              </a:ext>
            </a:extLst>
          </p:cNvPr>
          <p:cNvSpPr>
            <a:spLocks noGrp="1"/>
          </p:cNvSpPr>
          <p:nvPr>
            <p:ph type="body" sz="quarter" idx="11" hasCustomPrompt="1"/>
          </p:nvPr>
        </p:nvSpPr>
        <p:spPr>
          <a:xfrm>
            <a:off x="1974850" y="1844675"/>
            <a:ext cx="11963400" cy="4953000"/>
          </a:xfrm>
          <a:prstGeom prst="rect">
            <a:avLst/>
          </a:prstGeom>
        </p:spPr>
        <p:txBody>
          <a:bodyPr/>
          <a:lstStyle>
            <a:lvl1pPr>
              <a:lnSpc>
                <a:spcPts val="12000"/>
              </a:lnSpc>
              <a:defRPr sz="11500" b="1" i="0" spc="-150">
                <a:solidFill>
                  <a:schemeClr val="accent1"/>
                </a:solidFill>
                <a:latin typeface="Campton Book" pitchFamily="2" charset="0"/>
              </a:defRPr>
            </a:lvl1pPr>
          </a:lstStyle>
          <a:p>
            <a:pPr lvl="0"/>
            <a:r>
              <a:rPr lang="en-US"/>
              <a:t>A simple presentation</a:t>
            </a:r>
          </a:p>
          <a:p>
            <a:pPr lvl="0"/>
            <a:r>
              <a:rPr lang="en-US"/>
              <a:t>about digital</a:t>
            </a:r>
          </a:p>
        </p:txBody>
      </p:sp>
      <p:pic>
        <p:nvPicPr>
          <p:cNvPr id="3" name="Picture 2" descr="A picture containing drawing&#10;&#10;Description automatically generated">
            <a:extLst>
              <a:ext uri="{FF2B5EF4-FFF2-40B4-BE49-F238E27FC236}">
                <a16:creationId xmlns:a16="http://schemas.microsoft.com/office/drawing/2014/main" id="{ED8B542D-C414-7E4B-8295-A747806CD41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614650" y="-297151"/>
            <a:ext cx="3429000" cy="3433424"/>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F044C409-973F-E448-BFF0-21C516F7F3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36734" y="2911475"/>
            <a:ext cx="1213832" cy="1215398"/>
          </a:xfrm>
          <a:prstGeom prst="rect">
            <a:avLst/>
          </a:prstGeom>
        </p:spPr>
      </p:pic>
      <p:pic>
        <p:nvPicPr>
          <p:cNvPr id="8" name="Picture 7" descr="A picture containing light&#10;&#10;Description automatically generated">
            <a:extLst>
              <a:ext uri="{FF2B5EF4-FFF2-40B4-BE49-F238E27FC236}">
                <a16:creationId xmlns:a16="http://schemas.microsoft.com/office/drawing/2014/main" id="{E926D579-3905-7B48-A3B3-CCF1ED1B3FF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579915" y="2305889"/>
            <a:ext cx="882650" cy="883789"/>
          </a:xfrm>
          <a:prstGeom prst="rect">
            <a:avLst/>
          </a:prstGeom>
        </p:spPr>
      </p:pic>
    </p:spTree>
    <p:extLst>
      <p:ext uri="{BB962C8B-B14F-4D97-AF65-F5344CB8AC3E}">
        <p14:creationId xmlns:p14="http://schemas.microsoft.com/office/powerpoint/2010/main" val="20145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50" y="5747068"/>
            <a:ext cx="9448800" cy="914400"/>
          </a:xfrm>
          <a:prstGeom prst="rect">
            <a:avLst/>
          </a:prstGeom>
        </p:spPr>
        <p:txBody>
          <a:bodyPr/>
          <a:lstStyle>
            <a:lvl1pPr>
              <a:defRPr sz="5400" b="0" i="0">
                <a:solidFill>
                  <a:schemeClr val="accent4"/>
                </a:solidFill>
                <a:latin typeface="Campton Book" pitchFamily="2" charset="0"/>
              </a:defRPr>
            </a:lvl1pPr>
          </a:lstStyle>
          <a:p>
            <a:pPr lvl="0"/>
            <a:r>
              <a:rPr lang="en-US"/>
              <a:t>Subtitle is possible</a:t>
            </a:r>
          </a:p>
        </p:txBody>
      </p:sp>
      <p:sp>
        <p:nvSpPr>
          <p:cNvPr id="18" name="Text Placeholder 17">
            <a:extLst>
              <a:ext uri="{FF2B5EF4-FFF2-40B4-BE49-F238E27FC236}">
                <a16:creationId xmlns:a16="http://schemas.microsoft.com/office/drawing/2014/main" id="{43763BC1-3862-A34E-A376-A21F42E69B54}"/>
              </a:ext>
            </a:extLst>
          </p:cNvPr>
          <p:cNvSpPr>
            <a:spLocks noGrp="1"/>
          </p:cNvSpPr>
          <p:nvPr>
            <p:ph type="body" sz="quarter" idx="11" hasCustomPrompt="1"/>
          </p:nvPr>
        </p:nvSpPr>
        <p:spPr>
          <a:xfrm>
            <a:off x="1974850" y="4283075"/>
            <a:ext cx="11963400" cy="1229995"/>
          </a:xfrm>
          <a:prstGeom prst="rect">
            <a:avLst/>
          </a:prstGeom>
        </p:spPr>
        <p:txBody>
          <a:bodyPr/>
          <a:lstStyle>
            <a:lvl1pPr>
              <a:lnSpc>
                <a:spcPts val="10000"/>
              </a:lnSpc>
              <a:defRPr sz="11500" b="1" i="0" spc="-150">
                <a:solidFill>
                  <a:schemeClr val="accent1"/>
                </a:solidFill>
                <a:latin typeface="Campton Book" pitchFamily="2" charset="0"/>
              </a:defRPr>
            </a:lvl1pPr>
          </a:lstStyle>
          <a:p>
            <a:pPr lvl="0"/>
            <a:r>
              <a:rPr lang="en-US"/>
              <a:t>Basic title</a:t>
            </a:r>
          </a:p>
        </p:txBody>
      </p:sp>
    </p:spTree>
    <p:extLst>
      <p:ext uri="{BB962C8B-B14F-4D97-AF65-F5344CB8AC3E}">
        <p14:creationId xmlns:p14="http://schemas.microsoft.com/office/powerpoint/2010/main" val="428056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White Title">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555018-A055-7947-86B9-ACF32EF79B62}"/>
              </a:ext>
            </a:extLst>
          </p:cNvPr>
          <p:cNvSpPr>
            <a:spLocks noGrp="1"/>
          </p:cNvSpPr>
          <p:nvPr>
            <p:ph type="title" hasCustomPrompt="1"/>
          </p:nvPr>
        </p:nvSpPr>
        <p:spPr>
          <a:xfrm>
            <a:off x="1382712" y="5159375"/>
            <a:ext cx="17338675" cy="990600"/>
          </a:xfrm>
          <a:prstGeom prst="rect">
            <a:avLst/>
          </a:prstGeom>
        </p:spPr>
        <p:txBody>
          <a:bodyPr numCol="1"/>
          <a:lstStyle>
            <a:lvl1pPr algn="ctr">
              <a:defRPr sz="6400" b="1" i="0" spc="-150">
                <a:solidFill>
                  <a:schemeClr val="accent1"/>
                </a:solidFill>
                <a:latin typeface="Campton Book" pitchFamily="2" charset="0"/>
              </a:defRPr>
            </a:lvl1pPr>
          </a:lstStyle>
          <a:p>
            <a:r>
              <a:rPr lang="en-US"/>
              <a:t>Click to edit master title style</a:t>
            </a:r>
          </a:p>
        </p:txBody>
      </p:sp>
      <p:pic>
        <p:nvPicPr>
          <p:cNvPr id="3" name="Picture 2" descr="A picture containing drawing&#10;&#10;Description automatically generated">
            <a:extLst>
              <a:ext uri="{FF2B5EF4-FFF2-40B4-BE49-F238E27FC236}">
                <a16:creationId xmlns:a16="http://schemas.microsoft.com/office/drawing/2014/main" id="{4AE83FDD-0377-AF42-97D2-3BEED6C201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74850" y="4023746"/>
            <a:ext cx="1564506" cy="156652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A030DCB7-D78D-6E47-8D00-6B40B66A26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71925" y="3716249"/>
            <a:ext cx="582789" cy="583541"/>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26375C55-2CF1-9748-BE4A-3F7172CA1E2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062450" y="6566508"/>
            <a:ext cx="457200" cy="457790"/>
          </a:xfrm>
          <a:prstGeom prst="rect">
            <a:avLst/>
          </a:prstGeom>
        </p:spPr>
      </p:pic>
    </p:spTree>
    <p:extLst>
      <p:ext uri="{BB962C8B-B14F-4D97-AF65-F5344CB8AC3E}">
        <p14:creationId xmlns:p14="http://schemas.microsoft.com/office/powerpoint/2010/main" val="4033579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hite Title">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555018-A055-7947-86B9-ACF32EF79B62}"/>
              </a:ext>
            </a:extLst>
          </p:cNvPr>
          <p:cNvSpPr>
            <a:spLocks noGrp="1"/>
          </p:cNvSpPr>
          <p:nvPr>
            <p:ph type="title" hasCustomPrompt="1"/>
          </p:nvPr>
        </p:nvSpPr>
        <p:spPr>
          <a:xfrm>
            <a:off x="1382712" y="5159375"/>
            <a:ext cx="17338675" cy="990600"/>
          </a:xfrm>
          <a:prstGeom prst="rect">
            <a:avLst/>
          </a:prstGeom>
        </p:spPr>
        <p:txBody>
          <a:bodyPr numCol="1" anchor="ctr"/>
          <a:lstStyle>
            <a:lvl1pPr algn="ctr">
              <a:defRPr sz="6400" b="1" i="0" spc="-150">
                <a:solidFill>
                  <a:schemeClr val="accent1"/>
                </a:solidFill>
                <a:latin typeface="Campton Book" pitchFamily="2" charset="0"/>
              </a:defRPr>
            </a:lvl1pPr>
          </a:lstStyle>
          <a:p>
            <a:r>
              <a:rPr lang="en-US" dirty="0"/>
              <a:t>Click to edit master title style.</a:t>
            </a:r>
          </a:p>
        </p:txBody>
      </p:sp>
      <p:pic>
        <p:nvPicPr>
          <p:cNvPr id="3" name="Picture 2">
            <a:extLst>
              <a:ext uri="{FF2B5EF4-FFF2-40B4-BE49-F238E27FC236}">
                <a16:creationId xmlns:a16="http://schemas.microsoft.com/office/drawing/2014/main" id="{4AE83FDD-0377-AF42-97D2-3BEED6C201C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974850" y="4024251"/>
            <a:ext cx="1564506" cy="1565514"/>
          </a:xfrm>
          <a:prstGeom prst="rect">
            <a:avLst/>
          </a:prstGeom>
        </p:spPr>
      </p:pic>
      <p:pic>
        <p:nvPicPr>
          <p:cNvPr id="4" name="Picture 3">
            <a:extLst>
              <a:ext uri="{FF2B5EF4-FFF2-40B4-BE49-F238E27FC236}">
                <a16:creationId xmlns:a16="http://schemas.microsoft.com/office/drawing/2014/main" id="{A030DCB7-D78D-6E47-8D00-6B40B66A269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571925" y="3716437"/>
            <a:ext cx="582789" cy="583164"/>
          </a:xfrm>
          <a:prstGeom prst="rect">
            <a:avLst/>
          </a:prstGeom>
        </p:spPr>
      </p:pic>
      <p:pic>
        <p:nvPicPr>
          <p:cNvPr id="6" name="Picture 5">
            <a:extLst>
              <a:ext uri="{FF2B5EF4-FFF2-40B4-BE49-F238E27FC236}">
                <a16:creationId xmlns:a16="http://schemas.microsoft.com/office/drawing/2014/main" id="{26375C55-2CF1-9748-BE4A-3F7172CA1E2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7062450" y="6566656"/>
            <a:ext cx="457200" cy="457494"/>
          </a:xfrm>
          <a:prstGeom prst="rect">
            <a:avLst/>
          </a:prstGeom>
        </p:spPr>
      </p:pic>
      <p:pic>
        <p:nvPicPr>
          <p:cNvPr id="7" name="Picture 6" descr="A picture containing drawing, sign&#10;&#10;Description automatically generated">
            <a:extLst>
              <a:ext uri="{FF2B5EF4-FFF2-40B4-BE49-F238E27FC236}">
                <a16:creationId xmlns:a16="http://schemas.microsoft.com/office/drawing/2014/main" id="{36EA336E-6204-2446-812F-8365F13F78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605250" y="9845675"/>
            <a:ext cx="2540000" cy="630651"/>
          </a:xfrm>
          <a:prstGeom prst="rect">
            <a:avLst/>
          </a:prstGeom>
        </p:spPr>
      </p:pic>
    </p:spTree>
    <p:extLst>
      <p:ext uri="{BB962C8B-B14F-4D97-AF65-F5344CB8AC3E}">
        <p14:creationId xmlns:p14="http://schemas.microsoft.com/office/powerpoint/2010/main" val="252112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 calcmode="lin" valueType="num">
                                      <p:cBhvr>
                                        <p:cTn id="9" dur="2000" fill="hold"/>
                                        <p:tgtEl>
                                          <p:spTgt spid="3"/>
                                        </p:tgtEl>
                                        <p:attrNameLst>
                                          <p:attrName>style.rotation</p:attrName>
                                        </p:attrNameLst>
                                      </p:cBhvr>
                                      <p:tavLst>
                                        <p:tav tm="0">
                                          <p:val>
                                            <p:fltVal val="360"/>
                                          </p:val>
                                        </p:tav>
                                        <p:tav tm="100000">
                                          <p:val>
                                            <p:fltVal val="0"/>
                                          </p:val>
                                        </p:tav>
                                      </p:tavLst>
                                    </p:anim>
                                    <p:animEffect transition="in" filter="fade">
                                      <p:cBhvr>
                                        <p:cTn id="10" dur="2000"/>
                                        <p:tgtEl>
                                          <p:spTgt spid="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2000" fill="hold"/>
                                        <p:tgtEl>
                                          <p:spTgt spid="4"/>
                                        </p:tgtEl>
                                        <p:attrNameLst>
                                          <p:attrName>ppt_w</p:attrName>
                                        </p:attrNameLst>
                                      </p:cBhvr>
                                      <p:tavLst>
                                        <p:tav tm="0">
                                          <p:val>
                                            <p:fltVal val="0"/>
                                          </p:val>
                                        </p:tav>
                                        <p:tav tm="100000">
                                          <p:val>
                                            <p:strVal val="#ppt_w"/>
                                          </p:val>
                                        </p:tav>
                                      </p:tavLst>
                                    </p:anim>
                                    <p:anim calcmode="lin" valueType="num">
                                      <p:cBhvr>
                                        <p:cTn id="14" dur="2000" fill="hold"/>
                                        <p:tgtEl>
                                          <p:spTgt spid="4"/>
                                        </p:tgtEl>
                                        <p:attrNameLst>
                                          <p:attrName>ppt_h</p:attrName>
                                        </p:attrNameLst>
                                      </p:cBhvr>
                                      <p:tavLst>
                                        <p:tav tm="0">
                                          <p:val>
                                            <p:fltVal val="0"/>
                                          </p:val>
                                        </p:tav>
                                        <p:tav tm="100000">
                                          <p:val>
                                            <p:strVal val="#ppt_h"/>
                                          </p:val>
                                        </p:tav>
                                      </p:tavLst>
                                    </p:anim>
                                    <p:anim calcmode="lin" valueType="num">
                                      <p:cBhvr>
                                        <p:cTn id="15" dur="2000" fill="hold"/>
                                        <p:tgtEl>
                                          <p:spTgt spid="4"/>
                                        </p:tgtEl>
                                        <p:attrNameLst>
                                          <p:attrName>style.rotation</p:attrName>
                                        </p:attrNameLst>
                                      </p:cBhvr>
                                      <p:tavLst>
                                        <p:tav tm="0">
                                          <p:val>
                                            <p:fltVal val="360"/>
                                          </p:val>
                                        </p:tav>
                                        <p:tav tm="100000">
                                          <p:val>
                                            <p:fltVal val="0"/>
                                          </p:val>
                                        </p:tav>
                                      </p:tavLst>
                                    </p:anim>
                                    <p:animEffect transition="in" filter="fade">
                                      <p:cBhvr>
                                        <p:cTn id="16" dur="2000"/>
                                        <p:tgtEl>
                                          <p:spTgt spid="4"/>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000" fill="hold"/>
                                        <p:tgtEl>
                                          <p:spTgt spid="6"/>
                                        </p:tgtEl>
                                        <p:attrNameLst>
                                          <p:attrName>ppt_w</p:attrName>
                                        </p:attrNameLst>
                                      </p:cBhvr>
                                      <p:tavLst>
                                        <p:tav tm="0">
                                          <p:val>
                                            <p:fltVal val="0"/>
                                          </p:val>
                                        </p:tav>
                                        <p:tav tm="100000">
                                          <p:val>
                                            <p:strVal val="#ppt_w"/>
                                          </p:val>
                                        </p:tav>
                                      </p:tavLst>
                                    </p:anim>
                                    <p:anim calcmode="lin" valueType="num">
                                      <p:cBhvr>
                                        <p:cTn id="20" dur="2000" fill="hold"/>
                                        <p:tgtEl>
                                          <p:spTgt spid="6"/>
                                        </p:tgtEl>
                                        <p:attrNameLst>
                                          <p:attrName>ppt_h</p:attrName>
                                        </p:attrNameLst>
                                      </p:cBhvr>
                                      <p:tavLst>
                                        <p:tav tm="0">
                                          <p:val>
                                            <p:fltVal val="0"/>
                                          </p:val>
                                        </p:tav>
                                        <p:tav tm="100000">
                                          <p:val>
                                            <p:strVal val="#ppt_h"/>
                                          </p:val>
                                        </p:tav>
                                      </p:tavLst>
                                    </p:anim>
                                    <p:anim calcmode="lin" valueType="num">
                                      <p:cBhvr>
                                        <p:cTn id="21" dur="2000" fill="hold"/>
                                        <p:tgtEl>
                                          <p:spTgt spid="6"/>
                                        </p:tgtEl>
                                        <p:attrNameLst>
                                          <p:attrName>style.rotation</p:attrName>
                                        </p:attrNameLst>
                                      </p:cBhvr>
                                      <p:tavLst>
                                        <p:tav tm="0">
                                          <p:val>
                                            <p:fltVal val="360"/>
                                          </p:val>
                                        </p:tav>
                                        <p:tav tm="100000">
                                          <p:val>
                                            <p:fltVal val="0"/>
                                          </p:val>
                                        </p:tav>
                                      </p:tavLst>
                                    </p:anim>
                                    <p:animEffect transition="in" filter="fade">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Bullets">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441451" y="2530476"/>
            <a:ext cx="13944599" cy="6629401"/>
          </a:xfrm>
          <a:prstGeom prst="rect">
            <a:avLst/>
          </a:prstGeom>
        </p:spPr>
        <p:txBody>
          <a:bodyPr/>
          <a:lstStyle>
            <a:lvl1pPr marL="457166" indent="-457166">
              <a:lnSpc>
                <a:spcPct val="150000"/>
              </a:lnSpc>
              <a:spcBef>
                <a:spcPts val="0"/>
              </a:spcBef>
              <a:buClr>
                <a:schemeClr val="accent1"/>
              </a:buClr>
              <a:buFont typeface="Courier New" panose="02070309020205020404" pitchFamily="49" charset="0"/>
              <a:buChar char="o"/>
              <a:defRPr sz="3199" b="0" i="0">
                <a:solidFill>
                  <a:schemeClr val="tx2"/>
                </a:solidFill>
                <a:latin typeface="Campton Book" pitchFamily="2" charset="0"/>
              </a:defRPr>
            </a:lvl1pPr>
          </a:lstStyle>
          <a:p>
            <a:pPr lvl="0"/>
            <a:r>
              <a:rPr lang="en-US"/>
              <a:t>Chocolate bar cookie brownie cake sweet roll cake donut </a:t>
            </a:r>
            <a:r>
              <a:rPr lang="en-US" err="1"/>
              <a:t>chupa</a:t>
            </a:r>
            <a:r>
              <a:rPr lang="en-US"/>
              <a:t> </a:t>
            </a:r>
            <a:r>
              <a:rPr lang="en-US" err="1"/>
              <a:t>chups</a:t>
            </a:r>
            <a:r>
              <a:rPr lang="en-US"/>
              <a:t> marzipan. </a:t>
            </a:r>
          </a:p>
          <a:p>
            <a:pPr lvl="0"/>
            <a:r>
              <a:rPr lang="en-US"/>
              <a:t>Carrot cake lollipop sesame snaps pudding tart biscuit icing. Pastry cookie tiramisu biscuit. </a:t>
            </a:r>
          </a:p>
          <a:p>
            <a:pPr lvl="0"/>
            <a:r>
              <a:rPr lang="en-US"/>
              <a:t>Chocolate bar bear claw donut ice cream </a:t>
            </a:r>
            <a:r>
              <a:rPr lang="en-US" err="1"/>
              <a:t>dragée</a:t>
            </a:r>
            <a:r>
              <a:rPr lang="en-US"/>
              <a:t> pie lollipop gummi bears.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441451" y="1235076"/>
            <a:ext cx="13944599" cy="1066799"/>
          </a:xfrm>
          <a:prstGeom prst="rect">
            <a:avLst/>
          </a:prstGeom>
        </p:spPr>
        <p:txBody>
          <a:bodyPr/>
          <a:lstStyle>
            <a:lvl1pPr>
              <a:defRPr sz="7200" b="1" i="0" spc="-150">
                <a:solidFill>
                  <a:schemeClr val="accent1"/>
                </a:solidFill>
                <a:latin typeface="Campton Book" pitchFamily="2" charset="0"/>
              </a:defRPr>
            </a:lvl1pPr>
          </a:lstStyle>
          <a:p>
            <a:r>
              <a:rPr lang="en-US"/>
              <a:t>What’s this slide about?</a:t>
            </a:r>
          </a:p>
        </p:txBody>
      </p:sp>
    </p:spTree>
    <p:extLst>
      <p:ext uri="{BB962C8B-B14F-4D97-AF65-F5344CB8AC3E}">
        <p14:creationId xmlns:p14="http://schemas.microsoft.com/office/powerpoint/2010/main" val="1871578515"/>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673475"/>
            <a:ext cx="13944599" cy="4648199"/>
          </a:xfrm>
          <a:prstGeom prst="rect">
            <a:avLst/>
          </a:prstGeom>
        </p:spPr>
        <p:txBody>
          <a:bodyPr/>
          <a:lstStyle>
            <a:lvl1pPr>
              <a:lnSpc>
                <a:spcPct val="150000"/>
              </a:lnSpc>
              <a:spcBef>
                <a:spcPts val="0"/>
              </a:spcBef>
              <a:defRPr sz="3199" b="0" i="0">
                <a:solidFill>
                  <a:schemeClr val="tx2"/>
                </a:solidFill>
                <a:latin typeface="Campton Book" pitchFamily="2" charset="0"/>
              </a:defRPr>
            </a:lvl1pPr>
          </a:lstStyle>
          <a:p>
            <a:pPr lvl="0"/>
            <a:r>
              <a:rPr lang="en-US"/>
              <a:t>Chocolate bar cookie brownie cake sweet roll cake donut </a:t>
            </a:r>
            <a:r>
              <a:rPr lang="en-US" err="1"/>
              <a:t>chupa</a:t>
            </a:r>
            <a:r>
              <a:rPr lang="en-US"/>
              <a:t> </a:t>
            </a:r>
            <a:r>
              <a:rPr lang="en-US" err="1"/>
              <a:t>chups</a:t>
            </a:r>
            <a:r>
              <a:rPr lang="en-US"/>
              <a:t> marzipan. Carrot cake lollipop sesame snaps pudding tart biscuit icing. Pastry cookie tiramisu biscuit. Chocolate bar bear claw donut ice cream </a:t>
            </a:r>
            <a:r>
              <a:rPr lang="en-US" err="1"/>
              <a:t>dragée</a:t>
            </a:r>
            <a:r>
              <a:rPr lang="en-US"/>
              <a:t> pie lollipop gummi bears. Jelly ice cream gummi bears marzipan powder chocolate cheesecake fruitcake. Tootsie roll halvah sweet roll.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49" y="2378076"/>
            <a:ext cx="13944599" cy="1066799"/>
          </a:xfrm>
          <a:prstGeom prst="rect">
            <a:avLst/>
          </a:prstGeom>
        </p:spPr>
        <p:txBody>
          <a:bodyPr/>
          <a:lstStyle>
            <a:lvl1pPr>
              <a:defRPr sz="7200" b="1" i="0" spc="-150">
                <a:solidFill>
                  <a:schemeClr val="accent1"/>
                </a:solidFill>
                <a:latin typeface="Campton Book" pitchFamily="2" charset="0"/>
              </a:defRPr>
            </a:lvl1pPr>
          </a:lstStyle>
          <a:p>
            <a:r>
              <a:rPr lang="en-US"/>
              <a:t>What’s this slide about?</a:t>
            </a:r>
          </a:p>
        </p:txBody>
      </p:sp>
    </p:spTree>
    <p:extLst>
      <p:ext uri="{BB962C8B-B14F-4D97-AF65-F5344CB8AC3E}">
        <p14:creationId xmlns:p14="http://schemas.microsoft.com/office/powerpoint/2010/main" val="2123005618"/>
      </p:ext>
    </p:extLst>
  </p:cSld>
  <p:clrMapOvr>
    <a:masterClrMapping/>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Text Grey">
    <p:bg>
      <p:bgPr>
        <a:solidFill>
          <a:schemeClr val="accent4"/>
        </a:solidFill>
        <a:effectLst/>
      </p:bgPr>
    </p:bg>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FA2B71EC-1C95-0C49-B41E-EE1D2735868E}"/>
              </a:ext>
            </a:extLst>
          </p:cNvPr>
          <p:cNvSpPr>
            <a:spLocks noGrp="1"/>
          </p:cNvSpPr>
          <p:nvPr>
            <p:ph type="body" sz="quarter" idx="10" hasCustomPrompt="1"/>
          </p:nvPr>
        </p:nvSpPr>
        <p:spPr>
          <a:xfrm>
            <a:off x="1974849" y="3673475"/>
            <a:ext cx="13944599" cy="4648199"/>
          </a:xfrm>
          <a:prstGeom prst="rect">
            <a:avLst/>
          </a:prstGeom>
        </p:spPr>
        <p:txBody>
          <a:bodyPr/>
          <a:lstStyle>
            <a:lvl1pPr>
              <a:lnSpc>
                <a:spcPct val="150000"/>
              </a:lnSpc>
              <a:spcBef>
                <a:spcPts val="0"/>
              </a:spcBef>
              <a:defRPr sz="3199" b="0" i="0">
                <a:solidFill>
                  <a:schemeClr val="tx2"/>
                </a:solidFill>
                <a:latin typeface="Campton Book" pitchFamily="2" charset="0"/>
              </a:defRPr>
            </a:lvl1pPr>
          </a:lstStyle>
          <a:p>
            <a:pPr lvl="0"/>
            <a:r>
              <a:rPr lang="en-US"/>
              <a:t>Chocolate bar cookie brownie cake sweet roll cake donut </a:t>
            </a:r>
            <a:r>
              <a:rPr lang="en-US" err="1"/>
              <a:t>chupa</a:t>
            </a:r>
            <a:r>
              <a:rPr lang="en-US"/>
              <a:t> </a:t>
            </a:r>
            <a:r>
              <a:rPr lang="en-US" err="1"/>
              <a:t>chups</a:t>
            </a:r>
            <a:r>
              <a:rPr lang="en-US"/>
              <a:t> marzipan. Carrot cake lollipop sesame snaps pudding tart biscuit icing. Pastry cookie tiramisu biscuit. Chocolate bar bear claw donut ice cream </a:t>
            </a:r>
            <a:r>
              <a:rPr lang="en-US" err="1"/>
              <a:t>dragée</a:t>
            </a:r>
            <a:r>
              <a:rPr lang="en-US"/>
              <a:t> pie lollipop gummi bears. Jelly ice cream gummi bears marzipan powder chocolate cheesecake fruitcake. Tootsie roll halvah sweet roll. </a:t>
            </a:r>
          </a:p>
        </p:txBody>
      </p:sp>
      <p:sp>
        <p:nvSpPr>
          <p:cNvPr id="5" name="Title 2">
            <a:extLst>
              <a:ext uri="{FF2B5EF4-FFF2-40B4-BE49-F238E27FC236}">
                <a16:creationId xmlns:a16="http://schemas.microsoft.com/office/drawing/2014/main" id="{67CB8D65-CF80-4541-AF11-D21C3BE1972F}"/>
              </a:ext>
            </a:extLst>
          </p:cNvPr>
          <p:cNvSpPr>
            <a:spLocks noGrp="1"/>
          </p:cNvSpPr>
          <p:nvPr>
            <p:ph type="title" hasCustomPrompt="1"/>
          </p:nvPr>
        </p:nvSpPr>
        <p:spPr>
          <a:xfrm>
            <a:off x="1974849" y="2378076"/>
            <a:ext cx="13944599" cy="1066799"/>
          </a:xfrm>
          <a:prstGeom prst="rect">
            <a:avLst/>
          </a:prstGeom>
        </p:spPr>
        <p:txBody>
          <a:bodyPr/>
          <a:lstStyle>
            <a:lvl1pPr>
              <a:defRPr sz="7200" b="1" i="0" spc="-150">
                <a:solidFill>
                  <a:schemeClr val="accent1"/>
                </a:solidFill>
                <a:latin typeface="Campton Book" pitchFamily="2" charset="0"/>
              </a:defRPr>
            </a:lvl1pPr>
          </a:lstStyle>
          <a:p>
            <a:r>
              <a:rPr lang="en-US"/>
              <a:t>What’s this slide about?</a:t>
            </a:r>
          </a:p>
        </p:txBody>
      </p:sp>
    </p:spTree>
    <p:extLst>
      <p:ext uri="{BB962C8B-B14F-4D97-AF65-F5344CB8AC3E}">
        <p14:creationId xmlns:p14="http://schemas.microsoft.com/office/powerpoint/2010/main" val="1129672488"/>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mp; Bullets">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441450" y="2530475"/>
            <a:ext cx="13944599" cy="6629400"/>
          </a:xfrm>
          <a:prstGeom prst="rect">
            <a:avLst/>
          </a:prstGeom>
        </p:spPr>
        <p:txBody>
          <a:bodyPr/>
          <a:lstStyle>
            <a:lvl1pPr marL="457200" indent="-457200">
              <a:lnSpc>
                <a:spcPct val="150000"/>
              </a:lnSpc>
              <a:spcBef>
                <a:spcPts val="0"/>
              </a:spcBef>
              <a:buClr>
                <a:schemeClr val="accent1"/>
              </a:buClr>
              <a:buFont typeface="Courier New" panose="02070309020205020404" pitchFamily="49" charset="0"/>
              <a:buChar char="o"/>
              <a:defRPr sz="3200" b="0" i="0">
                <a:solidFill>
                  <a:schemeClr val="tx2"/>
                </a:solidFill>
                <a:latin typeface="Campton Book" pitchFamily="2" charset="0"/>
              </a:defRPr>
            </a:lvl1pPr>
          </a:lstStyle>
          <a:p>
            <a:pPr lvl="0"/>
            <a:r>
              <a:rPr lang="en-US"/>
              <a:t>Chocolate bar cookie brownie cake sweet roll cake donut </a:t>
            </a:r>
            <a:r>
              <a:rPr lang="en-US" err="1"/>
              <a:t>chupa</a:t>
            </a:r>
            <a:r>
              <a:rPr lang="en-US"/>
              <a:t> </a:t>
            </a:r>
            <a:r>
              <a:rPr lang="en-US" err="1"/>
              <a:t>chups</a:t>
            </a:r>
            <a:r>
              <a:rPr lang="en-US"/>
              <a:t> marzipan. </a:t>
            </a:r>
          </a:p>
          <a:p>
            <a:pPr lvl="0"/>
            <a:r>
              <a:rPr lang="en-US"/>
              <a:t>Carrot cake lollipop sesame snaps pudding tart biscuit icing. Pastry cookie tiramisu biscuit. </a:t>
            </a:r>
          </a:p>
          <a:p>
            <a:pPr lvl="0"/>
            <a:r>
              <a:rPr lang="en-US"/>
              <a:t>Chocolate bar bear claw donut ice cream </a:t>
            </a:r>
            <a:r>
              <a:rPr lang="en-US" err="1"/>
              <a:t>dragée</a:t>
            </a:r>
            <a:r>
              <a:rPr lang="en-US"/>
              <a:t> pie lollipop gummi bears.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441451" y="1235075"/>
            <a:ext cx="13944599" cy="1066800"/>
          </a:xfrm>
          <a:prstGeom prst="rect">
            <a:avLst/>
          </a:prstGeom>
        </p:spPr>
        <p:txBody>
          <a:bodyPr/>
          <a:lstStyle>
            <a:lvl1pPr>
              <a:defRPr sz="7200" b="1" i="0" spc="-150">
                <a:solidFill>
                  <a:schemeClr val="accent1"/>
                </a:solidFill>
                <a:latin typeface="Campton Book" pitchFamily="2" charset="0"/>
              </a:defRPr>
            </a:lvl1pPr>
          </a:lstStyle>
          <a:p>
            <a:r>
              <a:rPr lang="en-US"/>
              <a:t>What’s this slide about?</a:t>
            </a:r>
          </a:p>
        </p:txBody>
      </p:sp>
    </p:spTree>
    <p:extLst>
      <p:ext uri="{BB962C8B-B14F-4D97-AF65-F5344CB8AC3E}">
        <p14:creationId xmlns:p14="http://schemas.microsoft.com/office/powerpoint/2010/main" val="3243416682"/>
      </p:ext>
    </p:extLst>
  </p:cSld>
  <p:clrMapOvr>
    <a:masterClrMapping/>
  </p:clrMapOvr>
  <p:transition spd="slow">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673475"/>
            <a:ext cx="13944599" cy="4648200"/>
          </a:xfrm>
          <a:prstGeom prst="rect">
            <a:avLst/>
          </a:prstGeom>
        </p:spPr>
        <p:txBody>
          <a:bodyPr/>
          <a:lstStyle>
            <a:lvl1pPr>
              <a:lnSpc>
                <a:spcPct val="150000"/>
              </a:lnSpc>
              <a:spcBef>
                <a:spcPts val="0"/>
              </a:spcBef>
              <a:defRPr sz="3200" b="0" i="0">
                <a:solidFill>
                  <a:schemeClr val="tx2"/>
                </a:solidFill>
                <a:latin typeface="Campton Book" pitchFamily="2" charset="0"/>
              </a:defRPr>
            </a:lvl1pPr>
          </a:lstStyle>
          <a:p>
            <a:pPr lvl="0"/>
            <a:r>
              <a:rPr lang="en-US"/>
              <a:t>Chocolate bar cookie brownie cake sweet roll cake donut </a:t>
            </a:r>
            <a:r>
              <a:rPr lang="en-US" err="1"/>
              <a:t>chupa</a:t>
            </a:r>
            <a:r>
              <a:rPr lang="en-US"/>
              <a:t> </a:t>
            </a:r>
            <a:r>
              <a:rPr lang="en-US" err="1"/>
              <a:t>chups</a:t>
            </a:r>
            <a:r>
              <a:rPr lang="en-US"/>
              <a:t> marzipan. Carrot cake lollipop sesame snaps pudding tart biscuit icing. Pastry cookie tiramisu biscuit. Chocolate bar bear claw donut ice cream </a:t>
            </a:r>
            <a:r>
              <a:rPr lang="en-US" err="1"/>
              <a:t>dragée</a:t>
            </a:r>
            <a:r>
              <a:rPr lang="en-US"/>
              <a:t> pie lollipop gummi bears. Jelly ice cream gummi bears marzipan powder chocolate cheesecake fruitcake. Tootsie roll halvah sweet roll.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378075"/>
            <a:ext cx="13944599" cy="1066800"/>
          </a:xfrm>
          <a:prstGeom prst="rect">
            <a:avLst/>
          </a:prstGeom>
        </p:spPr>
        <p:txBody>
          <a:bodyPr/>
          <a:lstStyle>
            <a:lvl1pPr>
              <a:defRPr sz="7200" b="1" i="0" spc="-150">
                <a:solidFill>
                  <a:schemeClr val="accent1"/>
                </a:solidFill>
                <a:latin typeface="Campton Book" pitchFamily="2" charset="0"/>
              </a:defRPr>
            </a:lvl1pPr>
          </a:lstStyle>
          <a:p>
            <a:r>
              <a:rPr lang="en-US"/>
              <a:t>What’s this slide about?</a:t>
            </a:r>
          </a:p>
        </p:txBody>
      </p:sp>
    </p:spTree>
    <p:extLst>
      <p:ext uri="{BB962C8B-B14F-4D97-AF65-F5344CB8AC3E}">
        <p14:creationId xmlns:p14="http://schemas.microsoft.com/office/powerpoint/2010/main" val="1661269265"/>
      </p:ext>
    </p:extLst>
  </p:cSld>
  <p:clrMapOvr>
    <a:masterClrMapping/>
  </p:clrMapOvr>
  <p:transition spd="slow">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Text Grey">
    <p:bg>
      <p:bgPr>
        <a:solidFill>
          <a:schemeClr val="accent4"/>
        </a:solidFill>
        <a:effectLst/>
      </p:bgPr>
    </p:bg>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FA2B71EC-1C95-0C49-B41E-EE1D2735868E}"/>
              </a:ext>
            </a:extLst>
          </p:cNvPr>
          <p:cNvSpPr>
            <a:spLocks noGrp="1"/>
          </p:cNvSpPr>
          <p:nvPr>
            <p:ph type="body" sz="quarter" idx="10" hasCustomPrompt="1"/>
          </p:nvPr>
        </p:nvSpPr>
        <p:spPr>
          <a:xfrm>
            <a:off x="1974849" y="3673475"/>
            <a:ext cx="13944599" cy="4648200"/>
          </a:xfrm>
          <a:prstGeom prst="rect">
            <a:avLst/>
          </a:prstGeom>
        </p:spPr>
        <p:txBody>
          <a:bodyPr/>
          <a:lstStyle>
            <a:lvl1pPr>
              <a:lnSpc>
                <a:spcPct val="150000"/>
              </a:lnSpc>
              <a:spcBef>
                <a:spcPts val="0"/>
              </a:spcBef>
              <a:defRPr sz="3200" b="0" i="0">
                <a:solidFill>
                  <a:schemeClr val="tx2"/>
                </a:solidFill>
                <a:latin typeface="Campton Book" pitchFamily="2" charset="0"/>
              </a:defRPr>
            </a:lvl1pPr>
          </a:lstStyle>
          <a:p>
            <a:pPr lvl="0"/>
            <a:r>
              <a:rPr lang="en-US"/>
              <a:t>Chocolate bar cookie brownie cake sweet roll cake donut </a:t>
            </a:r>
            <a:r>
              <a:rPr lang="en-US" err="1"/>
              <a:t>chupa</a:t>
            </a:r>
            <a:r>
              <a:rPr lang="en-US"/>
              <a:t> </a:t>
            </a:r>
            <a:r>
              <a:rPr lang="en-US" err="1"/>
              <a:t>chups</a:t>
            </a:r>
            <a:r>
              <a:rPr lang="en-US"/>
              <a:t> marzipan. Carrot cake lollipop sesame snaps pudding tart biscuit icing. Pastry cookie tiramisu biscuit. Chocolate bar bear claw donut ice cream </a:t>
            </a:r>
            <a:r>
              <a:rPr lang="en-US" err="1"/>
              <a:t>dragée</a:t>
            </a:r>
            <a:r>
              <a:rPr lang="en-US"/>
              <a:t> pie lollipop gummi bears. Jelly ice cream gummi bears marzipan powder chocolate cheesecake fruitcake. Tootsie roll halvah sweet roll. </a:t>
            </a:r>
          </a:p>
        </p:txBody>
      </p:sp>
      <p:sp>
        <p:nvSpPr>
          <p:cNvPr id="5" name="Title 2">
            <a:extLst>
              <a:ext uri="{FF2B5EF4-FFF2-40B4-BE49-F238E27FC236}">
                <a16:creationId xmlns:a16="http://schemas.microsoft.com/office/drawing/2014/main" id="{67CB8D65-CF80-4541-AF11-D21C3BE1972F}"/>
              </a:ext>
            </a:extLst>
          </p:cNvPr>
          <p:cNvSpPr>
            <a:spLocks noGrp="1"/>
          </p:cNvSpPr>
          <p:nvPr>
            <p:ph type="title" hasCustomPrompt="1"/>
          </p:nvPr>
        </p:nvSpPr>
        <p:spPr>
          <a:xfrm>
            <a:off x="1974850" y="2378075"/>
            <a:ext cx="13944599" cy="1066800"/>
          </a:xfrm>
          <a:prstGeom prst="rect">
            <a:avLst/>
          </a:prstGeom>
        </p:spPr>
        <p:txBody>
          <a:bodyPr/>
          <a:lstStyle>
            <a:lvl1pPr>
              <a:defRPr sz="7200" b="1" i="0" spc="-150">
                <a:solidFill>
                  <a:schemeClr val="accent1"/>
                </a:solidFill>
                <a:latin typeface="Campton Book" pitchFamily="2" charset="0"/>
              </a:defRPr>
            </a:lvl1pPr>
          </a:lstStyle>
          <a:p>
            <a:r>
              <a:rPr lang="en-US"/>
              <a:t>What’s this slide about?</a:t>
            </a:r>
          </a:p>
        </p:txBody>
      </p:sp>
    </p:spTree>
    <p:extLst>
      <p:ext uri="{BB962C8B-B14F-4D97-AF65-F5344CB8AC3E}">
        <p14:creationId xmlns:p14="http://schemas.microsoft.com/office/powerpoint/2010/main" val="1428235150"/>
      </p:ext>
    </p:extLst>
  </p:cSld>
  <p:clrMapOvr>
    <a:masterClrMapping/>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D2CF-D38C-4312-BB7F-E64A6D4AF8B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8FCEFF1C-B855-4DB2-84B9-0FF9AA132F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2A41E9C-ADA9-4999-8B29-B6844ABDE432}"/>
              </a:ext>
            </a:extLst>
          </p:cNvPr>
          <p:cNvSpPr>
            <a:spLocks noGrp="1"/>
          </p:cNvSpPr>
          <p:nvPr>
            <p:ph type="dt" sz="half" idx="10"/>
          </p:nvPr>
        </p:nvSpPr>
        <p:spPr/>
        <p:txBody>
          <a:bodyPr/>
          <a:lstStyle/>
          <a:p>
            <a:fld id="{3B63962B-B8C8-4848-AF64-88CB2FB28A9C}" type="datetimeFigureOut">
              <a:rPr lang="nl-NL" smtClean="0"/>
              <a:t>11-1-2021</a:t>
            </a:fld>
            <a:endParaRPr lang="nl-NL"/>
          </a:p>
        </p:txBody>
      </p:sp>
      <p:sp>
        <p:nvSpPr>
          <p:cNvPr id="5" name="Footer Placeholder 4">
            <a:extLst>
              <a:ext uri="{FF2B5EF4-FFF2-40B4-BE49-F238E27FC236}">
                <a16:creationId xmlns:a16="http://schemas.microsoft.com/office/drawing/2014/main" id="{04B68FC8-E96B-44B5-BD28-0655BFE8CE8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2180C33-E18E-4F1E-B72E-6D7E4437D825}"/>
              </a:ext>
            </a:extLst>
          </p:cNvPr>
          <p:cNvSpPr>
            <a:spLocks noGrp="1"/>
          </p:cNvSpPr>
          <p:nvPr>
            <p:ph type="sldNum" sz="quarter" idx="12"/>
          </p:nvPr>
        </p:nvSpPr>
        <p:spPr/>
        <p:txBody>
          <a:bodyPr/>
          <a:lstStyle/>
          <a:p>
            <a:fld id="{359A4B34-FDBC-4AF1-83BB-9AEA1DF51478}" type="slidenum">
              <a:rPr lang="nl-NL" smtClean="0"/>
              <a:t>‹nr.›</a:t>
            </a:fld>
            <a:endParaRPr lang="nl-NL"/>
          </a:p>
        </p:txBody>
      </p:sp>
    </p:spTree>
    <p:extLst>
      <p:ext uri="{BB962C8B-B14F-4D97-AF65-F5344CB8AC3E}">
        <p14:creationId xmlns:p14="http://schemas.microsoft.com/office/powerpoint/2010/main" val="19870310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asis pagina">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716356" y="590753"/>
            <a:ext cx="15358108" cy="1884892"/>
          </a:xfrm>
          <a:prstGeom prst="rect">
            <a:avLst/>
          </a:prstGeom>
        </p:spPr>
        <p:txBody>
          <a:bodyPr vert="horz" lIns="91440" tIns="45720" rIns="91440" bIns="45720" rtlCol="0" anchor="t">
            <a:normAutofit/>
          </a:bodyPr>
          <a:lstStyle/>
          <a:p>
            <a:r>
              <a:rPr lang="en-US">
                <a:latin typeface="Segoe UI Light" panose="020B0502040204020203" pitchFamily="34" charset="0"/>
              </a:rPr>
              <a:t>&lt;Title&gt;</a:t>
            </a:r>
            <a:endParaRPr lang="en-US"/>
          </a:p>
        </p:txBody>
      </p:sp>
      <p:sp>
        <p:nvSpPr>
          <p:cNvPr id="10" name="Text Placeholder 9"/>
          <p:cNvSpPr>
            <a:spLocks noGrp="1"/>
          </p:cNvSpPr>
          <p:nvPr>
            <p:ph type="body" sz="quarter" idx="10" hasCustomPrompt="1"/>
          </p:nvPr>
        </p:nvSpPr>
        <p:spPr>
          <a:xfrm>
            <a:off x="3716356" y="2664354"/>
            <a:ext cx="15358108" cy="7813155"/>
          </a:xfrm>
        </p:spPr>
        <p:txBody>
          <a:bodyPr/>
          <a:lstStyle>
            <a:lvl1pPr marL="0" indent="0">
              <a:buNone/>
              <a:defRPr>
                <a:latin typeface="+mj-lt"/>
              </a:defRPr>
            </a:lvl1pPr>
          </a:lstStyle>
          <a:p>
            <a:pPr marL="0" indent="0">
              <a:buNone/>
            </a:pPr>
            <a:r>
              <a:rPr lang="en-US">
                <a:latin typeface="Segoe UI" panose="020B0502040204020203" pitchFamily="34" charset="0"/>
                <a:ea typeface="Segoe UI" panose="020B0502040204020203" pitchFamily="34" charset="0"/>
                <a:cs typeface="Segoe UI" panose="020B0502040204020203" pitchFamily="34" charset="0"/>
              </a:rPr>
              <a:t>&lt;Text&gt;</a:t>
            </a:r>
          </a:p>
        </p:txBody>
      </p:sp>
    </p:spTree>
    <p:extLst>
      <p:ext uri="{BB962C8B-B14F-4D97-AF65-F5344CB8AC3E}">
        <p14:creationId xmlns:p14="http://schemas.microsoft.com/office/powerpoint/2010/main" val="30649745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520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Logo">
    <p:bg>
      <p:bgPr>
        <a:solidFill>
          <a:schemeClr val="accent1"/>
        </a:solidFill>
        <a:effectLst/>
      </p:bgPr>
    </p:bg>
    <p:spTree>
      <p:nvGrpSpPr>
        <p:cNvPr id="1" name=""/>
        <p:cNvGrpSpPr/>
        <p:nvPr/>
      </p:nvGrpSpPr>
      <p:grpSpPr>
        <a:xfrm>
          <a:off x="0" y="0"/>
          <a:ext cx="0" cy="0"/>
          <a:chOff x="0" y="0"/>
          <a:chExt cx="0" cy="0"/>
        </a:xfrm>
      </p:grpSpPr>
      <p:sp>
        <p:nvSpPr>
          <p:cNvPr id="3" name="Text Placeholder 17">
            <a:extLst>
              <a:ext uri="{FF2B5EF4-FFF2-40B4-BE49-F238E27FC236}">
                <a16:creationId xmlns:a16="http://schemas.microsoft.com/office/drawing/2014/main" id="{D3D6C21A-497A-1341-A368-1630732E6B9E}"/>
              </a:ext>
            </a:extLst>
          </p:cNvPr>
          <p:cNvSpPr>
            <a:spLocks noGrp="1"/>
          </p:cNvSpPr>
          <p:nvPr>
            <p:ph type="body" sz="quarter" idx="11" hasCustomPrompt="1"/>
          </p:nvPr>
        </p:nvSpPr>
        <p:spPr>
          <a:xfrm>
            <a:off x="1974850" y="1844675"/>
            <a:ext cx="11963400" cy="4953000"/>
          </a:xfrm>
          <a:prstGeom prst="rect">
            <a:avLst/>
          </a:prstGeom>
        </p:spPr>
        <p:txBody>
          <a:bodyPr/>
          <a:lstStyle>
            <a:lvl1pPr>
              <a:lnSpc>
                <a:spcPts val="12000"/>
              </a:lnSpc>
              <a:defRPr sz="11500" b="1" i="0" spc="-150">
                <a:solidFill>
                  <a:schemeClr val="bg1"/>
                </a:solidFill>
                <a:latin typeface="Campton Book" pitchFamily="2" charset="0"/>
              </a:defRPr>
            </a:lvl1pPr>
          </a:lstStyle>
          <a:p>
            <a:pPr lvl="0"/>
            <a:r>
              <a:rPr lang="en-US"/>
              <a:t>A simple presentation</a:t>
            </a:r>
          </a:p>
          <a:p>
            <a:pPr lvl="0"/>
            <a:r>
              <a:rPr lang="en-US"/>
              <a:t>about digital</a:t>
            </a:r>
          </a:p>
        </p:txBody>
      </p:sp>
    </p:spTree>
    <p:extLst>
      <p:ext uri="{BB962C8B-B14F-4D97-AF65-F5344CB8AC3E}">
        <p14:creationId xmlns:p14="http://schemas.microsoft.com/office/powerpoint/2010/main" val="347188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ullets">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521075"/>
            <a:ext cx="13944599" cy="4648200"/>
          </a:xfrm>
          <a:prstGeom prst="rect">
            <a:avLst/>
          </a:prstGeom>
        </p:spPr>
        <p:txBody>
          <a:bodyPr/>
          <a:lstStyle>
            <a:lvl1pPr marL="457200" indent="-457200">
              <a:lnSpc>
                <a:spcPct val="150000"/>
              </a:lnSpc>
              <a:spcBef>
                <a:spcPts val="0"/>
              </a:spcBef>
              <a:buClr>
                <a:schemeClr val="accent1"/>
              </a:buClr>
              <a:buFont typeface="Courier New" panose="02070309020205020404" pitchFamily="49" charset="0"/>
              <a:buChar char="o"/>
              <a:defRPr sz="3200" b="0" i="0">
                <a:solidFill>
                  <a:schemeClr val="tx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1"/>
            <a:r>
              <a:rPr lang="en-US" dirty="0" err="1"/>
              <a:t>Subbullet</a:t>
            </a:r>
            <a:r>
              <a:rPr lang="en-US" dirty="0"/>
              <a:t> smaller</a:t>
            </a:r>
          </a:p>
          <a:p>
            <a:pPr lvl="1"/>
            <a:endParaRPr lang="en-US" dirty="0"/>
          </a:p>
          <a:p>
            <a:pPr lvl="0"/>
            <a:r>
              <a:rPr lang="en-US" dirty="0"/>
              <a:t>Carrot cake lollipop sesame snaps pudding tart biscuit icing. Pastry cookie tiramisu biscuit. </a:t>
            </a:r>
          </a:p>
          <a:p>
            <a:pPr lvl="0"/>
            <a:r>
              <a:rPr lang="en-US" dirty="0"/>
              <a:t>Chocolate bar bear claw donut ice cream </a:t>
            </a:r>
            <a:r>
              <a:rPr lang="en-US" dirty="0" err="1"/>
              <a:t>dragée</a:t>
            </a:r>
            <a:r>
              <a:rPr lang="en-US" dirty="0"/>
              <a:t> pie lollipop gummi bears.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1"/>
                </a:solidFill>
                <a:latin typeface="Campton Book" pitchFamily="2" charset="0"/>
              </a:defRPr>
            </a:lvl1pPr>
          </a:lstStyle>
          <a:p>
            <a:r>
              <a:rPr lang="en-US" dirty="0"/>
              <a:t>What’s this slide about?</a:t>
            </a:r>
          </a:p>
        </p:txBody>
      </p:sp>
    </p:spTree>
    <p:extLst>
      <p:ext uri="{BB962C8B-B14F-4D97-AF65-F5344CB8AC3E}">
        <p14:creationId xmlns:p14="http://schemas.microsoft.com/office/powerpoint/2010/main" val="198197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035AD188-497D-E544-9109-218E13FEE46D}"/>
              </a:ext>
            </a:extLst>
          </p:cNvPr>
          <p:cNvSpPr>
            <a:spLocks noGrp="1"/>
          </p:cNvSpPr>
          <p:nvPr>
            <p:ph type="title" hasCustomPrompt="1"/>
          </p:nvPr>
        </p:nvSpPr>
        <p:spPr>
          <a:xfrm>
            <a:off x="1382712" y="5159375"/>
            <a:ext cx="17338675" cy="990600"/>
          </a:xfrm>
          <a:prstGeom prst="rect">
            <a:avLst/>
          </a:prstGeom>
        </p:spPr>
        <p:txBody>
          <a:bodyPr numCol="1"/>
          <a:lstStyle>
            <a:lvl1pPr algn="ctr">
              <a:defRPr sz="6400" b="1" i="0" spc="-150">
                <a:solidFill>
                  <a:schemeClr val="bg1"/>
                </a:solidFill>
                <a:latin typeface="Campton Book" pitchFamily="2" charset="0"/>
              </a:defRPr>
            </a:lvl1pPr>
          </a:lstStyle>
          <a:p>
            <a:r>
              <a:rPr lang="en-US"/>
              <a:t>Click to edit master title style</a:t>
            </a:r>
          </a:p>
        </p:txBody>
      </p:sp>
    </p:spTree>
    <p:extLst>
      <p:ext uri="{BB962C8B-B14F-4D97-AF65-F5344CB8AC3E}">
        <p14:creationId xmlns:p14="http://schemas.microsoft.com/office/powerpoint/2010/main" val="4043588966"/>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rple">
    <p:bg>
      <p:bgPr>
        <a:solidFill>
          <a:schemeClr val="accent2"/>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BDAA796-68CE-1944-87A8-178A134558C9}"/>
              </a:ext>
            </a:extLst>
          </p:cNvPr>
          <p:cNvSpPr>
            <a:spLocks noGrp="1"/>
          </p:cNvSpPr>
          <p:nvPr>
            <p:ph type="title" hasCustomPrompt="1"/>
          </p:nvPr>
        </p:nvSpPr>
        <p:spPr>
          <a:xfrm>
            <a:off x="1382712" y="5159375"/>
            <a:ext cx="17338675" cy="990600"/>
          </a:xfrm>
          <a:prstGeom prst="rect">
            <a:avLst/>
          </a:prstGeom>
        </p:spPr>
        <p:txBody>
          <a:bodyPr numCol="1"/>
          <a:lstStyle>
            <a:lvl1pPr algn="ctr">
              <a:defRPr sz="6400" b="1" i="0" spc="-150">
                <a:solidFill>
                  <a:schemeClr val="bg1"/>
                </a:solidFill>
                <a:latin typeface="Campton Book" pitchFamily="2" charset="0"/>
              </a:defRPr>
            </a:lvl1pPr>
          </a:lstStyle>
          <a:p>
            <a:r>
              <a:rPr lang="en-US"/>
              <a:t>Click to edit master title style</a:t>
            </a:r>
          </a:p>
        </p:txBody>
      </p:sp>
    </p:spTree>
    <p:extLst>
      <p:ext uri="{BB962C8B-B14F-4D97-AF65-F5344CB8AC3E}">
        <p14:creationId xmlns:p14="http://schemas.microsoft.com/office/powerpoint/2010/main" val="3175932224"/>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y">
    <p:bg>
      <p:bgPr>
        <a:solidFill>
          <a:schemeClr val="accent4"/>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511CD83-73B3-274E-949A-4C29152076B8}"/>
              </a:ext>
            </a:extLst>
          </p:cNvPr>
          <p:cNvSpPr>
            <a:spLocks noGrp="1"/>
          </p:cNvSpPr>
          <p:nvPr>
            <p:ph type="title" hasCustomPrompt="1"/>
          </p:nvPr>
        </p:nvSpPr>
        <p:spPr>
          <a:xfrm>
            <a:off x="1382712" y="5159375"/>
            <a:ext cx="17338675" cy="990600"/>
          </a:xfrm>
          <a:prstGeom prst="rect">
            <a:avLst/>
          </a:prstGeom>
        </p:spPr>
        <p:txBody>
          <a:bodyPr numCol="1"/>
          <a:lstStyle>
            <a:lvl1pPr algn="ctr">
              <a:defRPr sz="6400" b="1" i="0" spc="-150">
                <a:solidFill>
                  <a:schemeClr val="accent2"/>
                </a:solidFill>
                <a:latin typeface="Campton Book" pitchFamily="2" charset="0"/>
              </a:defRPr>
            </a:lvl1pPr>
          </a:lstStyle>
          <a:p>
            <a:r>
              <a:rPr lang="en-US"/>
              <a:t>Click to edit master title style</a:t>
            </a:r>
          </a:p>
        </p:txBody>
      </p:sp>
    </p:spTree>
    <p:extLst>
      <p:ext uri="{BB962C8B-B14F-4D97-AF65-F5344CB8AC3E}">
        <p14:creationId xmlns:p14="http://schemas.microsoft.com/office/powerpoint/2010/main" val="26410913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521075"/>
            <a:ext cx="13944599" cy="4648200"/>
          </a:xfrm>
          <a:prstGeom prst="rect">
            <a:avLst/>
          </a:prstGeom>
        </p:spPr>
        <p:txBody>
          <a:bodyPr/>
          <a:lstStyle>
            <a:lvl1pPr>
              <a:lnSpc>
                <a:spcPct val="150000"/>
              </a:lnSpc>
              <a:spcBef>
                <a:spcPts val="0"/>
              </a:spcBef>
              <a:defRPr sz="3200" b="0" i="0">
                <a:solidFill>
                  <a:schemeClr val="tx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Carrot cake lollipop sesame snaps pudding tart biscuit icing. Pastry cookie tiramisu biscuit. Chocolate bar bear claw donut ice cream </a:t>
            </a:r>
            <a:r>
              <a:rPr lang="en-US" dirty="0" err="1"/>
              <a:t>dragée</a:t>
            </a:r>
            <a:r>
              <a:rPr lang="en-US" dirty="0"/>
              <a:t> pie lollipop gummi bears. Jelly ice cream gummi bears marzipan powder chocolate cheesecake fruitcake. Tootsie roll halvah sweet roll.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1"/>
                </a:solidFill>
                <a:latin typeface="Campton Book" pitchFamily="2" charset="0"/>
              </a:defRPr>
            </a:lvl1pPr>
          </a:lstStyle>
          <a:p>
            <a:r>
              <a:rPr lang="en-US" dirty="0"/>
              <a:t>What’s this slide about?</a:t>
            </a:r>
          </a:p>
        </p:txBody>
      </p:sp>
    </p:spTree>
    <p:extLst>
      <p:ext uri="{BB962C8B-B14F-4D97-AF65-F5344CB8AC3E}">
        <p14:creationId xmlns:p14="http://schemas.microsoft.com/office/powerpoint/2010/main" val="102336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Grey">
    <p:bg>
      <p:bgPr>
        <a:solidFill>
          <a:schemeClr val="accent4"/>
        </a:solidFill>
        <a:effectLst/>
      </p:bgPr>
    </p:bg>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FA2B71EC-1C95-0C49-B41E-EE1D2735868E}"/>
              </a:ext>
            </a:extLst>
          </p:cNvPr>
          <p:cNvSpPr>
            <a:spLocks noGrp="1"/>
          </p:cNvSpPr>
          <p:nvPr>
            <p:ph type="body" sz="quarter" idx="10" hasCustomPrompt="1"/>
          </p:nvPr>
        </p:nvSpPr>
        <p:spPr>
          <a:xfrm>
            <a:off x="1974849" y="3521075"/>
            <a:ext cx="13944599" cy="4648200"/>
          </a:xfrm>
          <a:prstGeom prst="rect">
            <a:avLst/>
          </a:prstGeom>
        </p:spPr>
        <p:txBody>
          <a:bodyPr/>
          <a:lstStyle>
            <a:lvl1pPr>
              <a:lnSpc>
                <a:spcPct val="150000"/>
              </a:lnSpc>
              <a:spcBef>
                <a:spcPts val="0"/>
              </a:spcBef>
              <a:defRPr sz="3200" b="0" i="0">
                <a:solidFill>
                  <a:schemeClr val="tx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Carrot cake lollipop sesame snaps pudding tart biscuit icing. Pastry cookie tiramisu biscuit. Chocolate bar bear claw donut ice cream </a:t>
            </a:r>
            <a:r>
              <a:rPr lang="en-US" dirty="0" err="1"/>
              <a:t>dragée</a:t>
            </a:r>
            <a:r>
              <a:rPr lang="en-US" dirty="0"/>
              <a:t> pie lollipop gummi bears. Jelly ice cream gummi bears marzipan powder chocolate cheesecake fruitcake. Tootsie roll halvah sweet roll. </a:t>
            </a:r>
          </a:p>
        </p:txBody>
      </p:sp>
      <p:sp>
        <p:nvSpPr>
          <p:cNvPr id="5" name="Title 2">
            <a:extLst>
              <a:ext uri="{FF2B5EF4-FFF2-40B4-BE49-F238E27FC236}">
                <a16:creationId xmlns:a16="http://schemas.microsoft.com/office/drawing/2014/main" id="{67CB8D65-CF80-4541-AF11-D21C3BE1972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1"/>
                </a:solidFill>
                <a:latin typeface="Campton Book" pitchFamily="2" charset="0"/>
              </a:defRPr>
            </a:lvl1pPr>
          </a:lstStyle>
          <a:p>
            <a:r>
              <a:rPr lang="en-US" dirty="0"/>
              <a:t>What’s this slide about?</a:t>
            </a:r>
          </a:p>
        </p:txBody>
      </p:sp>
    </p:spTree>
    <p:extLst>
      <p:ext uri="{BB962C8B-B14F-4D97-AF65-F5344CB8AC3E}">
        <p14:creationId xmlns:p14="http://schemas.microsoft.com/office/powerpoint/2010/main" val="365788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ullets - Small">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50" y="3887164"/>
            <a:ext cx="7620002" cy="1981200"/>
          </a:xfrm>
          <a:prstGeom prst="rect">
            <a:avLst/>
          </a:prstGeom>
        </p:spPr>
        <p:txBody>
          <a:bodyPr/>
          <a:lstStyle>
            <a:lvl1pPr marL="457200" indent="-457200">
              <a:lnSpc>
                <a:spcPct val="150000"/>
              </a:lnSpc>
              <a:spcBef>
                <a:spcPts val="0"/>
              </a:spcBef>
              <a:buClr>
                <a:schemeClr val="accent2"/>
              </a:buClr>
              <a:buFont typeface="Courier New" panose="02070309020205020404" pitchFamily="49" charset="0"/>
              <a:buChar char="o"/>
              <a:defRPr sz="2000" b="0" i="0">
                <a:solidFill>
                  <a:schemeClr val="tx2"/>
                </a:solidFill>
                <a:latin typeface="Campton Book" pitchFamily="2" charset="0"/>
              </a:defRPr>
            </a:lvl1pPr>
            <a:lvl2pPr>
              <a:buClr>
                <a:schemeClr val="accent2"/>
              </a:buClr>
              <a:defRPr/>
            </a:lvl2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1"/>
            <a:r>
              <a:rPr lang="en-US" dirty="0" err="1"/>
              <a:t>wadwdw</a:t>
            </a:r>
            <a:endParaRPr lang="en-US" dirty="0"/>
          </a:p>
          <a:p>
            <a:pPr lvl="0"/>
            <a:r>
              <a:rPr lang="en-US" dirty="0"/>
              <a:t>Carrot cake lollipop sesame snaps pudding tart biscuit icing. Pastry cookie tiramisu biscuit.</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1448763"/>
            <a:ext cx="13944599" cy="1066800"/>
          </a:xfrm>
          <a:prstGeom prst="rect">
            <a:avLst/>
          </a:prstGeom>
        </p:spPr>
        <p:txBody>
          <a:bodyPr/>
          <a:lstStyle>
            <a:lvl1pPr>
              <a:defRPr sz="7200" b="1" i="0" spc="-150">
                <a:solidFill>
                  <a:schemeClr val="accent1"/>
                </a:solidFill>
                <a:latin typeface="Campton Book" pitchFamily="2" charset="0"/>
              </a:defRPr>
            </a:lvl1pPr>
          </a:lstStyle>
          <a:p>
            <a:r>
              <a:rPr lang="en-US" dirty="0"/>
              <a:t>What’s this slide about?</a:t>
            </a:r>
          </a:p>
        </p:txBody>
      </p:sp>
      <p:sp>
        <p:nvSpPr>
          <p:cNvPr id="6" name="Text Placeholder 14">
            <a:extLst>
              <a:ext uri="{FF2B5EF4-FFF2-40B4-BE49-F238E27FC236}">
                <a16:creationId xmlns:a16="http://schemas.microsoft.com/office/drawing/2014/main" id="{9AD2F8AB-ACE5-EA4C-9C25-7A60CB5F57B1}"/>
              </a:ext>
            </a:extLst>
          </p:cNvPr>
          <p:cNvSpPr>
            <a:spLocks noGrp="1"/>
          </p:cNvSpPr>
          <p:nvPr>
            <p:ph type="body" sz="quarter" idx="11" hasCustomPrompt="1"/>
          </p:nvPr>
        </p:nvSpPr>
        <p:spPr>
          <a:xfrm>
            <a:off x="10509251" y="3888572"/>
            <a:ext cx="7620000" cy="1981200"/>
          </a:xfrm>
          <a:prstGeom prst="rect">
            <a:avLst/>
          </a:prstGeom>
        </p:spPr>
        <p:txBody>
          <a:bodyPr/>
          <a:lstStyle>
            <a:lvl1pPr marL="457200" indent="-457200">
              <a:lnSpc>
                <a:spcPct val="150000"/>
              </a:lnSpc>
              <a:spcBef>
                <a:spcPts val="0"/>
              </a:spcBef>
              <a:buClr>
                <a:schemeClr val="accent2"/>
              </a:buClr>
              <a:buFont typeface="Courier New" panose="02070309020205020404" pitchFamily="49" charset="0"/>
              <a:buChar char="o"/>
              <a:defRPr sz="2000" b="0" i="0">
                <a:solidFill>
                  <a:schemeClr val="tx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0"/>
            <a:r>
              <a:rPr lang="en-US" dirty="0"/>
              <a:t>Carrot cake lollipop sesame snaps pudding tart biscuit icing. Pastry cookie tiramisu biscuit.</a:t>
            </a:r>
          </a:p>
        </p:txBody>
      </p:sp>
      <p:sp>
        <p:nvSpPr>
          <p:cNvPr id="12" name="Text Placeholder 14">
            <a:extLst>
              <a:ext uri="{FF2B5EF4-FFF2-40B4-BE49-F238E27FC236}">
                <a16:creationId xmlns:a16="http://schemas.microsoft.com/office/drawing/2014/main" id="{E2021A2C-694A-4A48-96A1-F9746F2C5CFC}"/>
              </a:ext>
            </a:extLst>
          </p:cNvPr>
          <p:cNvSpPr>
            <a:spLocks noGrp="1"/>
          </p:cNvSpPr>
          <p:nvPr>
            <p:ph type="body" sz="quarter" idx="12" hasCustomPrompt="1"/>
          </p:nvPr>
        </p:nvSpPr>
        <p:spPr>
          <a:xfrm>
            <a:off x="1974850" y="7266971"/>
            <a:ext cx="7620002" cy="1981200"/>
          </a:xfrm>
          <a:prstGeom prst="rect">
            <a:avLst/>
          </a:prstGeom>
        </p:spPr>
        <p:txBody>
          <a:bodyPr/>
          <a:lstStyle>
            <a:lvl1pPr marL="457200" indent="-457200">
              <a:lnSpc>
                <a:spcPct val="150000"/>
              </a:lnSpc>
              <a:spcBef>
                <a:spcPts val="0"/>
              </a:spcBef>
              <a:buClr>
                <a:schemeClr val="accent2"/>
              </a:buClr>
              <a:buFont typeface="Courier New" panose="02070309020205020404" pitchFamily="49" charset="0"/>
              <a:buChar char="o"/>
              <a:defRPr sz="2000" b="0" i="0">
                <a:solidFill>
                  <a:schemeClr val="tx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0"/>
            <a:r>
              <a:rPr lang="en-US" dirty="0"/>
              <a:t>Carrot cake lollipop sesame snaps pudding tart biscuit icing. Pastry cookie tiramisu biscuit.</a:t>
            </a:r>
          </a:p>
        </p:txBody>
      </p:sp>
      <p:sp>
        <p:nvSpPr>
          <p:cNvPr id="14" name="Text Placeholder 14">
            <a:extLst>
              <a:ext uri="{FF2B5EF4-FFF2-40B4-BE49-F238E27FC236}">
                <a16:creationId xmlns:a16="http://schemas.microsoft.com/office/drawing/2014/main" id="{0D83BA06-4AA0-F441-A370-2212326BAF8E}"/>
              </a:ext>
            </a:extLst>
          </p:cNvPr>
          <p:cNvSpPr>
            <a:spLocks noGrp="1"/>
          </p:cNvSpPr>
          <p:nvPr>
            <p:ph type="body" sz="quarter" idx="13" hasCustomPrompt="1"/>
          </p:nvPr>
        </p:nvSpPr>
        <p:spPr>
          <a:xfrm>
            <a:off x="10509251" y="7268379"/>
            <a:ext cx="7620000" cy="1981200"/>
          </a:xfrm>
          <a:prstGeom prst="rect">
            <a:avLst/>
          </a:prstGeom>
        </p:spPr>
        <p:txBody>
          <a:bodyPr/>
          <a:lstStyle>
            <a:lvl1pPr marL="457200" indent="-457200">
              <a:lnSpc>
                <a:spcPct val="150000"/>
              </a:lnSpc>
              <a:spcBef>
                <a:spcPts val="0"/>
              </a:spcBef>
              <a:buClr>
                <a:schemeClr val="accent2"/>
              </a:buClr>
              <a:buFont typeface="Courier New" panose="02070309020205020404" pitchFamily="49" charset="0"/>
              <a:buChar char="o"/>
              <a:defRPr sz="2000" b="0" i="0">
                <a:solidFill>
                  <a:schemeClr val="tx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0"/>
            <a:r>
              <a:rPr lang="en-US" dirty="0"/>
              <a:t>Carrot cake lollipop sesame snaps pudding tart biscuit icing. Pastry cookie tiramisu biscuit.</a:t>
            </a:r>
          </a:p>
        </p:txBody>
      </p:sp>
      <p:sp>
        <p:nvSpPr>
          <p:cNvPr id="21" name="Text Placeholder 20">
            <a:extLst>
              <a:ext uri="{FF2B5EF4-FFF2-40B4-BE49-F238E27FC236}">
                <a16:creationId xmlns:a16="http://schemas.microsoft.com/office/drawing/2014/main" id="{97826973-F098-224C-AFB8-A25FB1EB8499}"/>
              </a:ext>
            </a:extLst>
          </p:cNvPr>
          <p:cNvSpPr>
            <a:spLocks noGrp="1"/>
          </p:cNvSpPr>
          <p:nvPr>
            <p:ph type="body" sz="quarter" idx="14" hasCustomPrompt="1"/>
          </p:nvPr>
        </p:nvSpPr>
        <p:spPr>
          <a:xfrm>
            <a:off x="1974849" y="3140075"/>
            <a:ext cx="7619998" cy="596096"/>
          </a:xfrm>
        </p:spPr>
        <p:txBody>
          <a:bodyPr>
            <a:noAutofit/>
          </a:bodyPr>
          <a:lstStyle>
            <a:lvl1pPr>
              <a:defRPr sz="4000" spc="-150">
                <a:solidFill>
                  <a:schemeClr val="accent2"/>
                </a:solidFill>
              </a:defRPr>
            </a:lvl1pPr>
            <a:lvl2pPr>
              <a:defRPr sz="4000">
                <a:solidFill>
                  <a:schemeClr val="accent2"/>
                </a:solidFill>
              </a:defRPr>
            </a:lvl2pPr>
            <a:lvl3pPr>
              <a:defRPr sz="4000">
                <a:solidFill>
                  <a:schemeClr val="accent2"/>
                </a:solidFill>
              </a:defRPr>
            </a:lvl3pPr>
            <a:lvl4pPr>
              <a:defRPr sz="4000">
                <a:solidFill>
                  <a:schemeClr val="accent2"/>
                </a:solidFill>
              </a:defRPr>
            </a:lvl4pPr>
            <a:lvl5pPr>
              <a:defRPr sz="4000">
                <a:solidFill>
                  <a:schemeClr val="accent2"/>
                </a:solidFill>
              </a:defRPr>
            </a:lvl5pPr>
          </a:lstStyle>
          <a:p>
            <a:pPr lvl="0"/>
            <a:endParaRPr lang="en-NL" dirty="0"/>
          </a:p>
        </p:txBody>
      </p:sp>
      <p:sp>
        <p:nvSpPr>
          <p:cNvPr id="22" name="Text Placeholder 20">
            <a:extLst>
              <a:ext uri="{FF2B5EF4-FFF2-40B4-BE49-F238E27FC236}">
                <a16:creationId xmlns:a16="http://schemas.microsoft.com/office/drawing/2014/main" id="{58063794-E903-F44A-8478-62908DA89C8D}"/>
              </a:ext>
            </a:extLst>
          </p:cNvPr>
          <p:cNvSpPr>
            <a:spLocks noGrp="1"/>
          </p:cNvSpPr>
          <p:nvPr>
            <p:ph type="body" sz="quarter" idx="15" hasCustomPrompt="1"/>
          </p:nvPr>
        </p:nvSpPr>
        <p:spPr>
          <a:xfrm>
            <a:off x="10509251" y="3105351"/>
            <a:ext cx="7619998" cy="596096"/>
          </a:xfrm>
        </p:spPr>
        <p:txBody>
          <a:bodyPr>
            <a:noAutofit/>
          </a:bodyPr>
          <a:lstStyle>
            <a:lvl1pPr>
              <a:defRPr sz="4000" spc="-150">
                <a:solidFill>
                  <a:schemeClr val="accent2"/>
                </a:solidFill>
              </a:defRPr>
            </a:lvl1pPr>
            <a:lvl2pPr>
              <a:defRPr sz="4000">
                <a:solidFill>
                  <a:schemeClr val="accent2"/>
                </a:solidFill>
              </a:defRPr>
            </a:lvl2pPr>
            <a:lvl3pPr>
              <a:defRPr sz="4000">
                <a:solidFill>
                  <a:schemeClr val="accent2"/>
                </a:solidFill>
              </a:defRPr>
            </a:lvl3pPr>
            <a:lvl4pPr>
              <a:defRPr sz="4000">
                <a:solidFill>
                  <a:schemeClr val="accent2"/>
                </a:solidFill>
              </a:defRPr>
            </a:lvl4pPr>
            <a:lvl5pPr>
              <a:defRPr sz="4000">
                <a:solidFill>
                  <a:schemeClr val="accent2"/>
                </a:solidFill>
              </a:defRPr>
            </a:lvl5pPr>
          </a:lstStyle>
          <a:p>
            <a:pPr lvl="0"/>
            <a:endParaRPr lang="en-NL" dirty="0"/>
          </a:p>
        </p:txBody>
      </p:sp>
      <p:sp>
        <p:nvSpPr>
          <p:cNvPr id="23" name="Text Placeholder 20">
            <a:extLst>
              <a:ext uri="{FF2B5EF4-FFF2-40B4-BE49-F238E27FC236}">
                <a16:creationId xmlns:a16="http://schemas.microsoft.com/office/drawing/2014/main" id="{81BD25D8-4064-454B-9034-9C5EF5C6C036}"/>
              </a:ext>
            </a:extLst>
          </p:cNvPr>
          <p:cNvSpPr>
            <a:spLocks noGrp="1"/>
          </p:cNvSpPr>
          <p:nvPr>
            <p:ph type="body" sz="quarter" idx="16" hasCustomPrompt="1"/>
          </p:nvPr>
        </p:nvSpPr>
        <p:spPr>
          <a:xfrm>
            <a:off x="1974849" y="6519882"/>
            <a:ext cx="7619998" cy="596096"/>
          </a:xfrm>
        </p:spPr>
        <p:txBody>
          <a:bodyPr>
            <a:noAutofit/>
          </a:bodyPr>
          <a:lstStyle>
            <a:lvl1pPr>
              <a:defRPr sz="4000" spc="-150">
                <a:solidFill>
                  <a:schemeClr val="accent2"/>
                </a:solidFill>
              </a:defRPr>
            </a:lvl1pPr>
            <a:lvl2pPr>
              <a:defRPr sz="4000">
                <a:solidFill>
                  <a:schemeClr val="accent2"/>
                </a:solidFill>
              </a:defRPr>
            </a:lvl2pPr>
            <a:lvl3pPr>
              <a:defRPr sz="4000">
                <a:solidFill>
                  <a:schemeClr val="accent2"/>
                </a:solidFill>
              </a:defRPr>
            </a:lvl3pPr>
            <a:lvl4pPr>
              <a:defRPr sz="4000">
                <a:solidFill>
                  <a:schemeClr val="accent2"/>
                </a:solidFill>
              </a:defRPr>
            </a:lvl4pPr>
            <a:lvl5pPr>
              <a:defRPr sz="4000">
                <a:solidFill>
                  <a:schemeClr val="accent2"/>
                </a:solidFill>
              </a:defRPr>
            </a:lvl5pPr>
          </a:lstStyle>
          <a:p>
            <a:pPr lvl="0"/>
            <a:endParaRPr lang="en-NL" dirty="0"/>
          </a:p>
        </p:txBody>
      </p:sp>
      <p:sp>
        <p:nvSpPr>
          <p:cNvPr id="24" name="Text Placeholder 20">
            <a:extLst>
              <a:ext uri="{FF2B5EF4-FFF2-40B4-BE49-F238E27FC236}">
                <a16:creationId xmlns:a16="http://schemas.microsoft.com/office/drawing/2014/main" id="{84D4CCE6-A5C2-2747-B408-7941652758A4}"/>
              </a:ext>
            </a:extLst>
          </p:cNvPr>
          <p:cNvSpPr>
            <a:spLocks noGrp="1"/>
          </p:cNvSpPr>
          <p:nvPr>
            <p:ph type="body" sz="quarter" idx="17" hasCustomPrompt="1"/>
          </p:nvPr>
        </p:nvSpPr>
        <p:spPr>
          <a:xfrm>
            <a:off x="10509251" y="6519882"/>
            <a:ext cx="7619998" cy="596096"/>
          </a:xfrm>
        </p:spPr>
        <p:txBody>
          <a:bodyPr>
            <a:noAutofit/>
          </a:bodyPr>
          <a:lstStyle>
            <a:lvl1pPr>
              <a:defRPr sz="4000" spc="-150">
                <a:solidFill>
                  <a:schemeClr val="accent2"/>
                </a:solidFill>
              </a:defRPr>
            </a:lvl1pPr>
            <a:lvl2pPr>
              <a:defRPr sz="4000">
                <a:solidFill>
                  <a:schemeClr val="accent2"/>
                </a:solidFill>
              </a:defRPr>
            </a:lvl2pPr>
            <a:lvl3pPr>
              <a:defRPr sz="4000">
                <a:solidFill>
                  <a:schemeClr val="accent2"/>
                </a:solidFill>
              </a:defRPr>
            </a:lvl3pPr>
            <a:lvl4pPr>
              <a:defRPr sz="4000">
                <a:solidFill>
                  <a:schemeClr val="accent2"/>
                </a:solidFill>
              </a:defRPr>
            </a:lvl4pPr>
            <a:lvl5pPr>
              <a:defRPr sz="4000">
                <a:solidFill>
                  <a:schemeClr val="accent2"/>
                </a:solidFill>
              </a:defRPr>
            </a:lvl5pPr>
          </a:lstStyle>
          <a:p>
            <a:pPr lvl="0"/>
            <a:endParaRPr lang="en-NL" dirty="0"/>
          </a:p>
        </p:txBody>
      </p:sp>
    </p:spTree>
    <p:extLst>
      <p:ext uri="{BB962C8B-B14F-4D97-AF65-F5344CB8AC3E}">
        <p14:creationId xmlns:p14="http://schemas.microsoft.com/office/powerpoint/2010/main" val="89191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Title &amp; Bullets - Small">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937684"/>
            <a:ext cx="7620001" cy="3810000"/>
          </a:xfrm>
          <a:prstGeom prst="rect">
            <a:avLst/>
          </a:prstGeom>
        </p:spPr>
        <p:txBody>
          <a:bodyPr/>
          <a:lstStyle>
            <a:lvl1pPr marL="457200" indent="-457200">
              <a:lnSpc>
                <a:spcPct val="150000"/>
              </a:lnSpc>
              <a:spcBef>
                <a:spcPts val="0"/>
              </a:spcBef>
              <a:buClr>
                <a:schemeClr val="accent1"/>
              </a:buClr>
              <a:buFont typeface="Courier New" panose="02070309020205020404" pitchFamily="49" charset="0"/>
              <a:buChar char="o"/>
              <a:defRPr sz="2000" b="0" i="0">
                <a:solidFill>
                  <a:schemeClr val="tx2"/>
                </a:solidFill>
                <a:latin typeface="Campton Book" pitchFamily="2" charset="0"/>
              </a:defRPr>
            </a:lvl1pPr>
            <a:lvl2pPr>
              <a:defRPr/>
            </a:lvl2pPr>
          </a:lstStyle>
          <a:p>
            <a:pPr lvl="0"/>
            <a:r>
              <a:rPr lang="en-US" dirty="0"/>
              <a:t>Chocolate bar cookie brownie cake sweet roll cake donut </a:t>
            </a:r>
            <a:r>
              <a:rPr lang="en-US" dirty="0" err="1"/>
              <a:t>chupa</a:t>
            </a:r>
            <a:r>
              <a:rPr lang="en-US" dirty="0"/>
              <a:t> </a:t>
            </a:r>
            <a:r>
              <a:rPr lang="en-US" dirty="0" err="1"/>
              <a:t>chups</a:t>
            </a:r>
            <a:r>
              <a:rPr lang="en-US" dirty="0"/>
              <a:t> marzipan. </a:t>
            </a:r>
          </a:p>
          <a:p>
            <a:pPr lvl="1"/>
            <a:r>
              <a:rPr lang="en-US" dirty="0" err="1"/>
              <a:t>Subbullet</a:t>
            </a:r>
            <a:r>
              <a:rPr lang="en-US" dirty="0"/>
              <a:t> small</a:t>
            </a:r>
          </a:p>
          <a:p>
            <a:pPr lvl="0"/>
            <a:r>
              <a:rPr lang="en-US" dirty="0"/>
              <a:t>Carrot cake lollipop sesame snaps pudding tart biscuit icing. Pastry cookie tiramisu biscuit. </a:t>
            </a:r>
          </a:p>
          <a:p>
            <a:pPr lvl="0"/>
            <a:r>
              <a:rPr lang="en-US" dirty="0"/>
              <a:t>Chocolate bar bear claw donut ice cream </a:t>
            </a:r>
            <a:r>
              <a:rPr lang="en-US" dirty="0" err="1"/>
              <a:t>dragée</a:t>
            </a:r>
            <a:r>
              <a:rPr lang="en-US" dirty="0"/>
              <a:t> pie lollipop gummi bears.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030199" cy="1371600"/>
          </a:xfrm>
          <a:prstGeom prst="rect">
            <a:avLst/>
          </a:prstGeom>
        </p:spPr>
        <p:txBody>
          <a:bodyPr/>
          <a:lstStyle>
            <a:lvl1pPr>
              <a:defRPr sz="7200" b="1" i="0" spc="-150">
                <a:solidFill>
                  <a:schemeClr val="accent1"/>
                </a:solidFill>
                <a:latin typeface="Campton Book" pitchFamily="2" charset="0"/>
              </a:defRPr>
            </a:lvl1pPr>
          </a:lstStyle>
          <a:p>
            <a:r>
              <a:rPr lang="en-US" dirty="0"/>
              <a:t>What’s this slide about?</a:t>
            </a:r>
          </a:p>
        </p:txBody>
      </p:sp>
    </p:spTree>
    <p:extLst>
      <p:ext uri="{BB962C8B-B14F-4D97-AF65-F5344CB8AC3E}">
        <p14:creationId xmlns:p14="http://schemas.microsoft.com/office/powerpoint/2010/main" val="242780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Text - Small">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BB07BE1-3E99-594D-B59B-AB436FF295CE}"/>
              </a:ext>
            </a:extLst>
          </p:cNvPr>
          <p:cNvSpPr>
            <a:spLocks noGrp="1"/>
          </p:cNvSpPr>
          <p:nvPr>
            <p:ph type="body" sz="quarter" idx="10" hasCustomPrompt="1"/>
          </p:nvPr>
        </p:nvSpPr>
        <p:spPr>
          <a:xfrm>
            <a:off x="1974849" y="3521075"/>
            <a:ext cx="13944599" cy="4648200"/>
          </a:xfrm>
          <a:prstGeom prst="rect">
            <a:avLst/>
          </a:prstGeom>
        </p:spPr>
        <p:txBody>
          <a:bodyPr/>
          <a:lstStyle>
            <a:lvl1pPr>
              <a:lnSpc>
                <a:spcPct val="150000"/>
              </a:lnSpc>
              <a:spcBef>
                <a:spcPts val="0"/>
              </a:spcBef>
              <a:defRPr sz="2000" b="0" i="0">
                <a:solidFill>
                  <a:schemeClr val="tx2"/>
                </a:solidFill>
                <a:latin typeface="Campton Book" pitchFamily="2" charset="0"/>
              </a:defRPr>
            </a:lvl1pPr>
          </a:lstStyle>
          <a:p>
            <a:pPr lvl="0"/>
            <a:r>
              <a:rPr lang="en-US" dirty="0"/>
              <a:t>Chocolate bar cookie brownie cake sweet roll cake donut </a:t>
            </a:r>
            <a:r>
              <a:rPr lang="en-US" dirty="0" err="1"/>
              <a:t>chupa</a:t>
            </a:r>
            <a:r>
              <a:rPr lang="en-US" dirty="0"/>
              <a:t> </a:t>
            </a:r>
            <a:r>
              <a:rPr lang="en-US" dirty="0" err="1"/>
              <a:t>chups</a:t>
            </a:r>
            <a:r>
              <a:rPr lang="en-US" dirty="0"/>
              <a:t> marzipan. Carrot cake lollipop sesame snaps pudding tart biscuit icing. Pastry cookie tiramisu biscuit. Chocolate bar bear claw donut ice cream </a:t>
            </a:r>
            <a:r>
              <a:rPr lang="en-US" dirty="0" err="1"/>
              <a:t>dragée</a:t>
            </a:r>
            <a:r>
              <a:rPr lang="en-US" dirty="0"/>
              <a:t> pie lollipop gummi bears. Jelly ice cream gummi bears marzipan powder chocolate cheesecake fruitcake. Tootsie roll halvah sweet roll. </a:t>
            </a:r>
          </a:p>
        </p:txBody>
      </p:sp>
      <p:sp>
        <p:nvSpPr>
          <p:cNvPr id="3" name="Title 2">
            <a:extLst>
              <a:ext uri="{FF2B5EF4-FFF2-40B4-BE49-F238E27FC236}">
                <a16:creationId xmlns:a16="http://schemas.microsoft.com/office/drawing/2014/main" id="{9D316B30-E321-D84D-8A51-02E9F699BB0F}"/>
              </a:ext>
            </a:extLst>
          </p:cNvPr>
          <p:cNvSpPr>
            <a:spLocks noGrp="1"/>
          </p:cNvSpPr>
          <p:nvPr>
            <p:ph type="title" hasCustomPrompt="1"/>
          </p:nvPr>
        </p:nvSpPr>
        <p:spPr>
          <a:xfrm>
            <a:off x="1974850" y="2225675"/>
            <a:ext cx="13944599" cy="1066800"/>
          </a:xfrm>
          <a:prstGeom prst="rect">
            <a:avLst/>
          </a:prstGeom>
        </p:spPr>
        <p:txBody>
          <a:bodyPr/>
          <a:lstStyle>
            <a:lvl1pPr>
              <a:defRPr sz="7200" b="1" i="0" spc="-150">
                <a:solidFill>
                  <a:schemeClr val="accent1"/>
                </a:solidFill>
                <a:latin typeface="Campton Book" pitchFamily="2" charset="0"/>
              </a:defRPr>
            </a:lvl1pPr>
          </a:lstStyle>
          <a:p>
            <a:r>
              <a:rPr lang="en-US" dirty="0"/>
              <a:t>What’s this slide about?</a:t>
            </a:r>
          </a:p>
        </p:txBody>
      </p:sp>
    </p:spTree>
    <p:extLst>
      <p:ext uri="{BB962C8B-B14F-4D97-AF65-F5344CB8AC3E}">
        <p14:creationId xmlns:p14="http://schemas.microsoft.com/office/powerpoint/2010/main" val="277341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1.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5.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8.png"/><Relationship Id="rId5" Type="http://schemas.openxmlformats.org/officeDocument/2006/relationships/theme" Target="../theme/theme6.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rawing, sign&#10;&#10;Description automatically generated">
            <a:extLst>
              <a:ext uri="{FF2B5EF4-FFF2-40B4-BE49-F238E27FC236}">
                <a16:creationId xmlns:a16="http://schemas.microsoft.com/office/drawing/2014/main" id="{054B91F7-194A-BB47-924F-BE0BF0362EB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6605250" y="9845675"/>
            <a:ext cx="2540000" cy="630651"/>
          </a:xfrm>
          <a:prstGeom prst="rect">
            <a:avLst/>
          </a:prstGeom>
        </p:spPr>
      </p:pic>
      <p:sp>
        <p:nvSpPr>
          <p:cNvPr id="10" name="Text Placeholder 9">
            <a:extLst>
              <a:ext uri="{FF2B5EF4-FFF2-40B4-BE49-F238E27FC236}">
                <a16:creationId xmlns:a16="http://schemas.microsoft.com/office/drawing/2014/main" id="{63EF59D0-6B0F-5E47-88AD-BFE81A205C22}"/>
              </a:ext>
            </a:extLst>
          </p:cNvPr>
          <p:cNvSpPr>
            <a:spLocks noGrp="1"/>
          </p:cNvSpPr>
          <p:nvPr>
            <p:ph type="body" idx="1"/>
          </p:nvPr>
        </p:nvSpPr>
        <p:spPr>
          <a:xfrm>
            <a:off x="1382713" y="3009900"/>
            <a:ext cx="17338675" cy="717708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endParaRPr lang="en-NL" dirty="0"/>
          </a:p>
        </p:txBody>
      </p:sp>
    </p:spTree>
  </p:cSld>
  <p:clrMap bg1="lt1" tx1="dk1" bg2="lt2" tx2="dk2" accent1="accent1" accent2="accent2" accent3="accent3" accent4="accent4" accent5="accent5" accent6="accent6" hlink="hlink" folHlink="folHlink"/>
  <p:sldLayoutIdLst>
    <p:sldLayoutId id="2147483662" r:id="rId1"/>
    <p:sldLayoutId id="2147483672" r:id="rId2"/>
    <p:sldLayoutId id="2147483669" r:id="rId3"/>
    <p:sldLayoutId id="2147483670" r:id="rId4"/>
    <p:sldLayoutId id="2147483671" r:id="rId5"/>
    <p:sldLayoutId id="214748367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eaLnBrk="1" hangingPunct="1">
        <a:defRPr sz="3600" b="1" i="0">
          <a:solidFill>
            <a:schemeClr val="accent1"/>
          </a:solidFill>
          <a:latin typeface="Campton Book" pitchFamily="2" charset="0"/>
          <a:ea typeface="+mj-ea"/>
          <a:cs typeface="+mj-cs"/>
        </a:defRPr>
      </a:lvl1pPr>
    </p:titleStyle>
    <p:bodyStyle>
      <a:lvl1pPr marL="0" eaLnBrk="1" hangingPunct="1">
        <a:defRPr sz="7200" b="1" i="0">
          <a:solidFill>
            <a:schemeClr val="accent1"/>
          </a:solidFill>
          <a:latin typeface="Campton Book" pitchFamily="2" charset="0"/>
          <a:ea typeface="+mn-ea"/>
          <a:cs typeface="+mn-cs"/>
        </a:defRPr>
      </a:lvl1pPr>
      <a:lvl2pPr marL="1143000" indent="-685800" eaLnBrk="1" hangingPunct="1">
        <a:buClr>
          <a:schemeClr val="accent1"/>
        </a:buClr>
        <a:buFont typeface="Courier New" panose="02070309020205020404" pitchFamily="49" charset="0"/>
        <a:buChar char="o"/>
        <a:defRPr sz="2800" b="0" i="0">
          <a:latin typeface="Campton Book" pitchFamily="2" charset="0"/>
          <a:ea typeface="+mn-ea"/>
          <a:cs typeface="+mn-cs"/>
        </a:defRPr>
      </a:lvl2pPr>
      <a:lvl3pPr marL="1485900" indent="-571500" eaLnBrk="1" hangingPunct="1">
        <a:buClr>
          <a:schemeClr val="accent1"/>
        </a:buClr>
        <a:buFont typeface="Courier New" panose="02070309020205020404" pitchFamily="49" charset="0"/>
        <a:buChar char="o"/>
        <a:defRPr sz="2400" b="0" i="0">
          <a:latin typeface="Campton Book" pitchFamily="2" charset="0"/>
          <a:ea typeface="+mn-ea"/>
          <a:cs typeface="+mn-cs"/>
        </a:defRPr>
      </a:lvl3pPr>
      <a:lvl4pPr marL="1828800" indent="-457200" eaLnBrk="1" hangingPunct="1">
        <a:buFont typeface="Courier New" panose="02070309020205020404" pitchFamily="49" charset="0"/>
        <a:buChar char="o"/>
        <a:defRPr sz="2800" b="1" i="0">
          <a:latin typeface="Campton Book" pitchFamily="2" charset="0"/>
          <a:ea typeface="+mn-ea"/>
          <a:cs typeface="+mn-cs"/>
        </a:defRPr>
      </a:lvl4pPr>
      <a:lvl5pPr marL="2171700" indent="-342900" eaLnBrk="1" hangingPunct="1">
        <a:buFont typeface="Courier New" panose="02070309020205020404" pitchFamily="49" charset="0"/>
        <a:buChar char="o"/>
        <a:defRPr sz="2000" b="1" i="0">
          <a:latin typeface="Campton Book" pitchFamily="2" charset="0"/>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rawing, sign&#10;&#10;Description automatically generated">
            <a:extLst>
              <a:ext uri="{FF2B5EF4-FFF2-40B4-BE49-F238E27FC236}">
                <a16:creationId xmlns:a16="http://schemas.microsoft.com/office/drawing/2014/main" id="{054B91F7-194A-BB47-924F-BE0BF0362EB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605250" y="9845675"/>
            <a:ext cx="2540000" cy="630651"/>
          </a:xfrm>
          <a:prstGeom prst="rect">
            <a:avLst/>
          </a:prstGeom>
        </p:spPr>
      </p:pic>
      <p:sp>
        <p:nvSpPr>
          <p:cNvPr id="10" name="Text Placeholder 9">
            <a:extLst>
              <a:ext uri="{FF2B5EF4-FFF2-40B4-BE49-F238E27FC236}">
                <a16:creationId xmlns:a16="http://schemas.microsoft.com/office/drawing/2014/main" id="{63EF59D0-6B0F-5E47-88AD-BFE81A205C22}"/>
              </a:ext>
            </a:extLst>
          </p:cNvPr>
          <p:cNvSpPr>
            <a:spLocks noGrp="1"/>
          </p:cNvSpPr>
          <p:nvPr>
            <p:ph type="body" idx="1"/>
          </p:nvPr>
        </p:nvSpPr>
        <p:spPr>
          <a:xfrm>
            <a:off x="1382713" y="3009900"/>
            <a:ext cx="17338675" cy="717708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endParaRPr lang="en-NL" dirty="0"/>
          </a:p>
        </p:txBody>
      </p:sp>
    </p:spTree>
    <p:extLst>
      <p:ext uri="{BB962C8B-B14F-4D97-AF65-F5344CB8AC3E}">
        <p14:creationId xmlns:p14="http://schemas.microsoft.com/office/powerpoint/2010/main" val="39626134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0" r:id="rId3"/>
    <p:sldLayoutId id="2147483701"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defRPr sz="3600" b="1" i="0">
          <a:solidFill>
            <a:schemeClr val="accent1"/>
          </a:solidFill>
          <a:latin typeface="Campton Book" pitchFamily="2" charset="0"/>
          <a:ea typeface="+mj-ea"/>
          <a:cs typeface="+mj-cs"/>
        </a:defRPr>
      </a:lvl1pPr>
    </p:titleStyle>
    <p:bodyStyle>
      <a:lvl1pPr marL="0">
        <a:defRPr sz="7200" b="1" i="0">
          <a:solidFill>
            <a:schemeClr val="accent1"/>
          </a:solidFill>
          <a:latin typeface="Campton Book" pitchFamily="2" charset="0"/>
          <a:ea typeface="+mn-ea"/>
          <a:cs typeface="+mn-cs"/>
        </a:defRPr>
      </a:lvl1pPr>
      <a:lvl2pPr marL="1143000" indent="-685800">
        <a:buClr>
          <a:schemeClr val="accent1"/>
        </a:buClr>
        <a:buFont typeface="Courier New" panose="02070309020205020404" pitchFamily="49" charset="0"/>
        <a:buChar char="o"/>
        <a:defRPr sz="1800" b="0" i="0">
          <a:latin typeface="Campton Book" pitchFamily="2" charset="0"/>
          <a:ea typeface="+mn-ea"/>
          <a:cs typeface="+mn-cs"/>
        </a:defRPr>
      </a:lvl2pPr>
      <a:lvl3pPr marL="1485900" indent="-571500">
        <a:buClr>
          <a:schemeClr val="accent1"/>
        </a:buClr>
        <a:buFont typeface="Courier New" panose="02070309020205020404" pitchFamily="49" charset="0"/>
        <a:buChar char="o"/>
        <a:defRPr sz="1400" b="0" i="0">
          <a:latin typeface="Campton Book" pitchFamily="2" charset="0"/>
          <a:ea typeface="+mn-ea"/>
          <a:cs typeface="+mn-cs"/>
        </a:defRPr>
      </a:lvl3pPr>
      <a:lvl4pPr marL="1828800" indent="-457200">
        <a:buFont typeface="Courier New" panose="02070309020205020404" pitchFamily="49" charset="0"/>
        <a:buChar char="o"/>
        <a:defRPr sz="2800" b="1" i="0">
          <a:latin typeface="Campton Book" pitchFamily="2" charset="0"/>
          <a:ea typeface="+mn-ea"/>
          <a:cs typeface="+mn-cs"/>
        </a:defRPr>
      </a:lvl4pPr>
      <a:lvl5pPr marL="2171700" indent="-342900">
        <a:buFont typeface="Courier New" panose="02070309020205020404" pitchFamily="49" charset="0"/>
        <a:buChar char="o"/>
        <a:defRPr sz="2000" b="1" i="0">
          <a:latin typeface="Campton Book" pitchFamily="2"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277F5291-BD2C-3E4A-8C37-19611735657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605250" y="9845675"/>
            <a:ext cx="2540000" cy="630651"/>
          </a:xfrm>
          <a:prstGeom prst="rect">
            <a:avLst/>
          </a:prstGeom>
        </p:spPr>
      </p:pic>
      <p:sp>
        <p:nvSpPr>
          <p:cNvPr id="5" name="Text Placeholder 8">
            <a:extLst>
              <a:ext uri="{FF2B5EF4-FFF2-40B4-BE49-F238E27FC236}">
                <a16:creationId xmlns:a16="http://schemas.microsoft.com/office/drawing/2014/main" id="{D8350420-2766-424A-BFBA-5DB86A9FC72E}"/>
              </a:ext>
            </a:extLst>
          </p:cNvPr>
          <p:cNvSpPr>
            <a:spLocks noGrp="1"/>
          </p:cNvSpPr>
          <p:nvPr>
            <p:ph type="body" idx="1"/>
          </p:nvPr>
        </p:nvSpPr>
        <p:spPr>
          <a:xfrm>
            <a:off x="1382713" y="1616075"/>
            <a:ext cx="17338675" cy="857091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407750736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67" r:id="rId4"/>
    <p:sldLayoutId id="2147483681" r:id="rId5"/>
    <p:sldLayoutId id="2147483685" r:id="rId6"/>
    <p:sldLayoutId id="2147483690" r:id="rId7"/>
    <p:sldLayoutId id="2147483682" r:id="rId8"/>
    <p:sldLayoutId id="2147483686" r:id="rId9"/>
    <p:sldLayoutId id="2147483687" r:id="rId10"/>
    <p:sldLayoutId id="214748369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defRPr b="1" i="0">
          <a:solidFill>
            <a:srgbClr val="FB2C35"/>
          </a:solidFill>
          <a:latin typeface="Myriad Pro" panose="020B0503030403020204" pitchFamily="34" charset="0"/>
          <a:ea typeface="+mj-ea"/>
          <a:cs typeface="+mj-cs"/>
        </a:defRPr>
      </a:lvl1pPr>
    </p:titleStyle>
    <p:bodyStyle>
      <a:lvl1pPr marL="0">
        <a:defRPr sz="7200" b="1" i="0">
          <a:solidFill>
            <a:schemeClr val="accent2"/>
          </a:solidFill>
          <a:latin typeface="Campton Book" pitchFamily="2" charset="0"/>
          <a:ea typeface="+mn-ea"/>
          <a:cs typeface="+mn-cs"/>
        </a:defRPr>
      </a:lvl1pPr>
      <a:lvl2pPr marL="457200">
        <a:defRPr sz="4800" b="1" i="0">
          <a:solidFill>
            <a:schemeClr val="bg1"/>
          </a:solidFill>
          <a:latin typeface="Campton Book" pitchFamily="2" charset="0"/>
          <a:ea typeface="+mn-ea"/>
          <a:cs typeface="+mn-cs"/>
        </a:defRPr>
      </a:lvl2pPr>
      <a:lvl3pPr marL="914400">
        <a:defRPr sz="4000" b="1" i="0">
          <a:solidFill>
            <a:schemeClr val="bg1"/>
          </a:solidFill>
          <a:latin typeface="Campton Book" pitchFamily="2" charset="0"/>
          <a:ea typeface="+mn-ea"/>
          <a:cs typeface="+mn-cs"/>
        </a:defRPr>
      </a:lvl3pPr>
      <a:lvl4pPr marL="1371600">
        <a:defRPr sz="2800" b="1" i="0">
          <a:solidFill>
            <a:schemeClr val="bg1"/>
          </a:solidFill>
          <a:latin typeface="Campton Book" pitchFamily="2" charset="0"/>
          <a:ea typeface="+mn-ea"/>
          <a:cs typeface="+mn-cs"/>
        </a:defRPr>
      </a:lvl4pPr>
      <a:lvl5pPr marL="1828800">
        <a:defRPr sz="2000" b="1" i="0">
          <a:solidFill>
            <a:schemeClr val="bg1"/>
          </a:solidFill>
          <a:latin typeface="Campton Book" pitchFamily="2"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5C4083FD-42AF-584A-A566-6A7D719857F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605250" y="9845674"/>
            <a:ext cx="2540005" cy="630652"/>
          </a:xfrm>
          <a:prstGeom prst="rect">
            <a:avLst/>
          </a:prstGeom>
        </p:spPr>
      </p:pic>
      <p:sp>
        <p:nvSpPr>
          <p:cNvPr id="3" name="Text Placeholder 8">
            <a:extLst>
              <a:ext uri="{FF2B5EF4-FFF2-40B4-BE49-F238E27FC236}">
                <a16:creationId xmlns:a16="http://schemas.microsoft.com/office/drawing/2014/main" id="{6F6EC5D2-DB37-4F4C-BE7F-AA1BD89B8E1C}"/>
              </a:ext>
            </a:extLst>
          </p:cNvPr>
          <p:cNvSpPr>
            <a:spLocks noGrp="1"/>
          </p:cNvSpPr>
          <p:nvPr>
            <p:ph type="body" idx="1"/>
          </p:nvPr>
        </p:nvSpPr>
        <p:spPr>
          <a:xfrm>
            <a:off x="1382713" y="1616075"/>
            <a:ext cx="17338675" cy="857091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597023654"/>
      </p:ext>
    </p:extLst>
  </p:cSld>
  <p:clrMap bg1="lt1" tx1="dk1" bg2="lt2" tx2="dk2" accent1="accent1" accent2="accent2" accent3="accent3" accent4="accent4" accent5="accent5" accent6="accent6" hlink="hlink" folHlink="folHlink"/>
  <p:sldLayoutIdLst>
    <p:sldLayoutId id="2147483675" r:id="rId1"/>
    <p:sldLayoutId id="2147483663" r:id="rId2"/>
    <p:sldLayoutId id="2147483668"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defRPr b="1" i="0">
          <a:solidFill>
            <a:srgbClr val="FB2C35"/>
          </a:solidFill>
          <a:latin typeface="Myriad Pro" panose="020B0503030403020204" pitchFamily="34" charset="0"/>
          <a:ea typeface="+mj-ea"/>
          <a:cs typeface="+mj-cs"/>
        </a:defRPr>
      </a:lvl1pPr>
    </p:titleStyle>
    <p:bodyStyle>
      <a:lvl1pPr marL="0">
        <a:defRPr sz="7200" b="1" i="0">
          <a:solidFill>
            <a:schemeClr val="bg1"/>
          </a:solidFill>
          <a:latin typeface="Campton Book" pitchFamily="2" charset="0"/>
          <a:ea typeface="+mn-ea"/>
          <a:cs typeface="+mn-cs"/>
        </a:defRPr>
      </a:lvl1pPr>
      <a:lvl2pPr marL="457200">
        <a:defRPr sz="4800" b="1" i="0">
          <a:solidFill>
            <a:schemeClr val="bg1"/>
          </a:solidFill>
          <a:latin typeface="Campton Book" pitchFamily="2" charset="0"/>
          <a:ea typeface="+mn-ea"/>
          <a:cs typeface="+mn-cs"/>
        </a:defRPr>
      </a:lvl2pPr>
      <a:lvl3pPr marL="914400">
        <a:defRPr sz="4000" b="1" i="0">
          <a:solidFill>
            <a:schemeClr val="bg1"/>
          </a:solidFill>
          <a:latin typeface="Campton Book" pitchFamily="2" charset="0"/>
          <a:ea typeface="+mn-ea"/>
          <a:cs typeface="+mn-cs"/>
        </a:defRPr>
      </a:lvl3pPr>
      <a:lvl4pPr marL="1371600">
        <a:defRPr sz="2800" b="1" i="0">
          <a:solidFill>
            <a:schemeClr val="bg1"/>
          </a:solidFill>
          <a:latin typeface="Campton Book" pitchFamily="2" charset="0"/>
          <a:ea typeface="+mn-ea"/>
          <a:cs typeface="+mn-cs"/>
        </a:defRPr>
      </a:lvl4pPr>
      <a:lvl5pPr marL="1828800">
        <a:defRPr sz="2000" b="1" i="0">
          <a:solidFill>
            <a:schemeClr val="bg1"/>
          </a:solidFill>
          <a:latin typeface="Campton Book" pitchFamily="2"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rawing, sign&#10;&#10;Description automatically generated">
            <a:extLst>
              <a:ext uri="{FF2B5EF4-FFF2-40B4-BE49-F238E27FC236}">
                <a16:creationId xmlns:a16="http://schemas.microsoft.com/office/drawing/2014/main" id="{054B91F7-194A-BB47-924F-BE0BF0362EB1}"/>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4763839" y="9388475"/>
            <a:ext cx="4381411" cy="1087851"/>
          </a:xfrm>
          <a:prstGeom prst="rect">
            <a:avLst/>
          </a:prstGeom>
        </p:spPr>
      </p:pic>
    </p:spTree>
    <p:extLst>
      <p:ext uri="{BB962C8B-B14F-4D97-AF65-F5344CB8AC3E}">
        <p14:creationId xmlns:p14="http://schemas.microsoft.com/office/powerpoint/2010/main" val="39611559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xStyles>
    <p:titleStyle>
      <a:lvl1pPr>
        <a:defRPr b="1" i="0">
          <a:solidFill>
            <a:srgbClr val="FB2C35"/>
          </a:solidFill>
          <a:latin typeface="Myriad Pro" panose="020B0503030403020204" pitchFamily="34" charset="0"/>
          <a:ea typeface="+mj-ea"/>
          <a:cs typeface="+mj-cs"/>
        </a:defRPr>
      </a:lvl1pPr>
    </p:titleStyle>
    <p:bodyStyle>
      <a:lvl1pPr marL="0">
        <a:defRPr b="1" i="0">
          <a:latin typeface="Myriad Pro" panose="020B0503030403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5C4083FD-42AF-584A-A566-6A7D719857FF}"/>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6605250" y="9845674"/>
            <a:ext cx="2540005" cy="630652"/>
          </a:xfrm>
          <a:prstGeom prst="rect">
            <a:avLst/>
          </a:prstGeom>
        </p:spPr>
      </p:pic>
    </p:spTree>
    <p:extLst>
      <p:ext uri="{BB962C8B-B14F-4D97-AF65-F5344CB8AC3E}">
        <p14:creationId xmlns:p14="http://schemas.microsoft.com/office/powerpoint/2010/main" val="204092245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Lst>
  <p:txStyles>
    <p:titleStyle>
      <a:lvl1pPr>
        <a:defRPr b="1" i="0">
          <a:solidFill>
            <a:srgbClr val="FB2C35"/>
          </a:solidFill>
          <a:latin typeface="Myriad Pro" panose="020B0503030403020204" pitchFamily="34" charset="0"/>
          <a:ea typeface="+mj-ea"/>
          <a:cs typeface="+mj-cs"/>
        </a:defRPr>
      </a:lvl1pPr>
    </p:titleStyle>
    <p:bodyStyle>
      <a:lvl1pPr marL="0">
        <a:defRPr b="1" i="0">
          <a:latin typeface="Myriad Pro" panose="020B0503030403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9.emf"/><Relationship Id="rId4" Type="http://schemas.openxmlformats.org/officeDocument/2006/relationships/image" Target="../media/image38.tiff"/></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jpe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38.tiff"/><Relationship Id="rId5" Type="http://schemas.openxmlformats.org/officeDocument/2006/relationships/image" Target="../media/image37.tiff"/><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emf"/></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architecture/browse/?terms=Event%20Grid" TargetMode="External"/><Relationship Id="rId13" Type="http://schemas.openxmlformats.org/officeDocument/2006/relationships/hyperlink" Target="https://medium.com/microsoftazure/azure-event-grid-the-whole-story-4b7b4ec4ad23" TargetMode="External"/><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hyperlink" Target="https://www.infoq.com/search.action?queryString=Event+Grid&amp;page=1&amp;searchOrder="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46.png"/><Relationship Id="rId11" Type="http://schemas.openxmlformats.org/officeDocument/2006/relationships/hyperlink" Target="https://azure.microsoft.com/en-us/services/event-grid/" TargetMode="External"/><Relationship Id="rId5" Type="http://schemas.openxmlformats.org/officeDocument/2006/relationships/image" Target="../media/image38.tiff"/><Relationship Id="rId10" Type="http://schemas.openxmlformats.org/officeDocument/2006/relationships/hyperlink" Target="https://www.serverlessnotes.com/docs/event-grid-subscription-features" TargetMode="External"/><Relationship Id="rId4" Type="http://schemas.openxmlformats.org/officeDocument/2006/relationships/image" Target="../media/image37.tiff"/><Relationship Id="rId9" Type="http://schemas.openxmlformats.org/officeDocument/2006/relationships/hyperlink" Target="https://docs.microsoft.com/en-us/azure/event-grid/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E9D24-B843-784A-AC5C-8CC85D296BAE}"/>
              </a:ext>
            </a:extLst>
          </p:cNvPr>
          <p:cNvSpPr>
            <a:spLocks noGrp="1"/>
          </p:cNvSpPr>
          <p:nvPr>
            <p:ph type="body" sz="quarter" idx="11"/>
          </p:nvPr>
        </p:nvSpPr>
        <p:spPr/>
        <p:txBody>
          <a:bodyPr>
            <a:normAutofit fontScale="70000" lnSpcReduction="20000"/>
          </a:bodyPr>
          <a:lstStyle/>
          <a:p>
            <a:r>
              <a:rPr lang="en-US" dirty="0"/>
              <a:t>Building </a:t>
            </a:r>
          </a:p>
          <a:p>
            <a:r>
              <a:rPr lang="en-US" dirty="0">
                <a:solidFill>
                  <a:schemeClr val="accent2"/>
                </a:solidFill>
              </a:rPr>
              <a:t>Cloud-driven</a:t>
            </a:r>
            <a:r>
              <a:rPr lang="en-US" dirty="0"/>
              <a:t> Solutions with Azure Event Grid</a:t>
            </a:r>
            <a:endParaRPr lang="en-NL" dirty="0"/>
          </a:p>
        </p:txBody>
      </p:sp>
      <p:pic>
        <p:nvPicPr>
          <p:cNvPr id="3" name="Afbeelding 2">
            <a:extLst>
              <a:ext uri="{FF2B5EF4-FFF2-40B4-BE49-F238E27FC236}">
                <a16:creationId xmlns:a16="http://schemas.microsoft.com/office/drawing/2014/main" id="{BFCAB8D3-8A29-4FCD-8E0B-8E540107C85C}"/>
              </a:ext>
            </a:extLst>
          </p:cNvPr>
          <p:cNvPicPr>
            <a:picLocks noChangeAspect="1"/>
          </p:cNvPicPr>
          <p:nvPr/>
        </p:nvPicPr>
        <p:blipFill>
          <a:blip r:embed="rId4"/>
          <a:stretch>
            <a:fillRect/>
          </a:stretch>
        </p:blipFill>
        <p:spPr>
          <a:xfrm>
            <a:off x="2203178" y="7526883"/>
            <a:ext cx="2143125" cy="2143125"/>
          </a:xfrm>
          <a:prstGeom prst="rect">
            <a:avLst/>
          </a:prstGeom>
        </p:spPr>
      </p:pic>
    </p:spTree>
    <p:custDataLst>
      <p:tags r:id="rId1"/>
    </p:custDataLst>
    <p:extLst>
      <p:ext uri="{BB962C8B-B14F-4D97-AF65-F5344CB8AC3E}">
        <p14:creationId xmlns:p14="http://schemas.microsoft.com/office/powerpoint/2010/main" val="311520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13CF083C-F082-4291-904F-7FFBBAE84497}"/>
              </a:ext>
            </a:extLst>
          </p:cNvPr>
          <p:cNvSpPr>
            <a:spLocks noGrp="1"/>
          </p:cNvSpPr>
          <p:nvPr>
            <p:ph type="body" sz="quarter" idx="10"/>
          </p:nvPr>
        </p:nvSpPr>
        <p:spPr>
          <a:xfrm>
            <a:off x="1974850" y="3887163"/>
            <a:ext cx="7620002" cy="6736063"/>
          </a:xfrm>
        </p:spPr>
        <p:txBody>
          <a:bodyPr>
            <a:normAutofit/>
          </a:bodyPr>
          <a:lstStyle/>
          <a:p>
            <a:pPr marL="0" indent="0">
              <a:buNone/>
            </a:pPr>
            <a:r>
              <a:rPr lang="en-US" dirty="0"/>
              <a:t>[</a:t>
            </a:r>
          </a:p>
          <a:p>
            <a:pPr marL="0" indent="0">
              <a:buNone/>
            </a:pPr>
            <a:r>
              <a:rPr lang="en-US" dirty="0"/>
              <a:t>  {</a:t>
            </a:r>
          </a:p>
          <a:p>
            <a:pPr marL="0" indent="0">
              <a:buNone/>
            </a:pPr>
            <a:r>
              <a:rPr lang="en-US" dirty="0"/>
              <a:t>    "topic": string,</a:t>
            </a:r>
          </a:p>
          <a:p>
            <a:pPr marL="0" indent="0">
              <a:buNone/>
            </a:pPr>
            <a:r>
              <a:rPr lang="en-US" dirty="0"/>
              <a:t>    "subject": string,</a:t>
            </a:r>
          </a:p>
          <a:p>
            <a:pPr marL="0" indent="0">
              <a:buNone/>
            </a:pPr>
            <a:r>
              <a:rPr lang="en-US" dirty="0"/>
              <a:t>    "id": string,</a:t>
            </a:r>
          </a:p>
          <a:p>
            <a:pPr marL="0" indent="0">
              <a:buNone/>
            </a:pPr>
            <a:r>
              <a:rPr lang="en-US" dirty="0"/>
              <a:t>    "eventType": string,</a:t>
            </a:r>
          </a:p>
          <a:p>
            <a:pPr marL="0" indent="0">
              <a:buNone/>
            </a:pPr>
            <a:r>
              <a:rPr lang="en-US" dirty="0"/>
              <a:t>    "eventTime": string,</a:t>
            </a:r>
          </a:p>
          <a:p>
            <a:pPr marL="0" indent="0">
              <a:buNone/>
            </a:pPr>
            <a:r>
              <a:rPr lang="en-US" dirty="0"/>
              <a:t>    "data":{</a:t>
            </a:r>
          </a:p>
          <a:p>
            <a:pPr marL="0" indent="0">
              <a:buNone/>
            </a:pPr>
            <a:r>
              <a:rPr lang="en-US" dirty="0"/>
              <a:t>      object-unique-to-each-publisher</a:t>
            </a:r>
          </a:p>
          <a:p>
            <a:pPr marL="0" indent="0">
              <a:buNone/>
            </a:pPr>
            <a:r>
              <a:rPr lang="en-US" dirty="0"/>
              <a:t>    },</a:t>
            </a:r>
          </a:p>
          <a:p>
            <a:pPr marL="0" indent="0">
              <a:buNone/>
            </a:pPr>
            <a:r>
              <a:rPr lang="en-US" dirty="0"/>
              <a:t>    "dataVersion": string,</a:t>
            </a:r>
          </a:p>
          <a:p>
            <a:pPr marL="0" indent="0">
              <a:buNone/>
            </a:pPr>
            <a:r>
              <a:rPr lang="en-US" dirty="0"/>
              <a:t>    "metadataVersion": string</a:t>
            </a:r>
          </a:p>
          <a:p>
            <a:pPr marL="0" indent="0">
              <a:buNone/>
            </a:pPr>
            <a:r>
              <a:rPr lang="en-US" dirty="0"/>
              <a:t>  }</a:t>
            </a:r>
          </a:p>
          <a:p>
            <a:pPr marL="0" indent="0">
              <a:buNone/>
            </a:pPr>
            <a:r>
              <a:rPr lang="en-US" dirty="0"/>
              <a:t>]</a:t>
            </a:r>
          </a:p>
          <a:p>
            <a:endParaRPr lang="nl-NL" dirty="0"/>
          </a:p>
        </p:txBody>
      </p:sp>
      <p:sp>
        <p:nvSpPr>
          <p:cNvPr id="4" name="Titel 3">
            <a:extLst>
              <a:ext uri="{FF2B5EF4-FFF2-40B4-BE49-F238E27FC236}">
                <a16:creationId xmlns:a16="http://schemas.microsoft.com/office/drawing/2014/main" id="{1579AE97-CD3E-4387-B607-F0DB81EAD3EE}"/>
              </a:ext>
            </a:extLst>
          </p:cNvPr>
          <p:cNvSpPr>
            <a:spLocks noGrp="1"/>
          </p:cNvSpPr>
          <p:nvPr>
            <p:ph type="title"/>
          </p:nvPr>
        </p:nvSpPr>
        <p:spPr/>
        <p:txBody>
          <a:bodyPr/>
          <a:lstStyle/>
          <a:p>
            <a:r>
              <a:rPr lang="nl-NL" dirty="0"/>
              <a:t>Event Grid Schema</a:t>
            </a:r>
          </a:p>
        </p:txBody>
      </p:sp>
      <p:sp>
        <p:nvSpPr>
          <p:cNvPr id="6" name="Tijdelijke aanduiding voor tekst 5">
            <a:extLst>
              <a:ext uri="{FF2B5EF4-FFF2-40B4-BE49-F238E27FC236}">
                <a16:creationId xmlns:a16="http://schemas.microsoft.com/office/drawing/2014/main" id="{3BCB734E-A61E-4620-AF99-67CCA87F2882}"/>
              </a:ext>
            </a:extLst>
          </p:cNvPr>
          <p:cNvSpPr>
            <a:spLocks noGrp="1"/>
          </p:cNvSpPr>
          <p:nvPr>
            <p:ph type="body" sz="quarter" idx="11"/>
          </p:nvPr>
        </p:nvSpPr>
        <p:spPr>
          <a:xfrm>
            <a:off x="10509251" y="3888572"/>
            <a:ext cx="7620000" cy="6734654"/>
          </a:xfrm>
        </p:spPr>
        <p:txBody>
          <a:bodyPr>
            <a:normAutofit/>
          </a:bodyPr>
          <a:lstStyle/>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p>
          <a:p>
            <a:pPr marL="0" indent="0">
              <a:buFont typeface="Arial" panose="020B0604020202020204" pitchFamily="34" charset="0"/>
              <a:buNone/>
            </a:pPr>
            <a:r>
              <a:rPr lang="en-US" dirty="0"/>
              <a:t>    "specversion":  string,</a:t>
            </a:r>
          </a:p>
          <a:p>
            <a:pPr marL="0" indent="0">
              <a:buFont typeface="Arial" panose="020B0604020202020204" pitchFamily="34" charset="0"/>
              <a:buNone/>
            </a:pPr>
            <a:r>
              <a:rPr lang="en-US" dirty="0"/>
              <a:t>    "type": string,</a:t>
            </a:r>
          </a:p>
          <a:p>
            <a:pPr marL="0" indent="0">
              <a:buFont typeface="Arial" panose="020B0604020202020204" pitchFamily="34" charset="0"/>
              <a:buNone/>
            </a:pPr>
            <a:r>
              <a:rPr lang="en-US" dirty="0"/>
              <a:t>    "source": string,</a:t>
            </a:r>
          </a:p>
          <a:p>
            <a:pPr marL="0" indent="0">
              <a:buFont typeface="Arial" panose="020B0604020202020204" pitchFamily="34" charset="0"/>
              <a:buNone/>
            </a:pPr>
            <a:r>
              <a:rPr lang="en-US" dirty="0"/>
              <a:t>    "id": string,</a:t>
            </a:r>
          </a:p>
          <a:p>
            <a:pPr marL="0" indent="0">
              <a:buFont typeface="Arial" panose="020B0604020202020204" pitchFamily="34" charset="0"/>
              <a:buNone/>
            </a:pPr>
            <a:r>
              <a:rPr lang="en-US" dirty="0"/>
              <a:t>    "time": string,</a:t>
            </a:r>
          </a:p>
          <a:p>
            <a:pPr marL="0" indent="0">
              <a:buFont typeface="Arial" panose="020B0604020202020204" pitchFamily="34" charset="0"/>
              <a:buNone/>
            </a:pPr>
            <a:r>
              <a:rPr lang="en-US" dirty="0"/>
              <a:t>    "subject": string,</a:t>
            </a:r>
          </a:p>
          <a:p>
            <a:pPr marL="0" indent="0">
              <a:buFont typeface="Arial" panose="020B0604020202020204" pitchFamily="34" charset="0"/>
              <a:buNone/>
            </a:pPr>
            <a:r>
              <a:rPr lang="en-US" dirty="0"/>
              <a:t>    "dataschema": string</a:t>
            </a:r>
          </a:p>
          <a:p>
            <a:pPr marL="0" indent="0">
              <a:buFont typeface="Arial" panose="020B0604020202020204" pitchFamily="34" charset="0"/>
              <a:buNone/>
            </a:pPr>
            <a:r>
              <a:rPr lang="en-US" dirty="0"/>
              <a:t>    "data":{</a:t>
            </a:r>
          </a:p>
          <a:p>
            <a:pPr marL="0" indent="0">
              <a:buFont typeface="Arial" panose="020B0604020202020204" pitchFamily="34" charset="0"/>
              <a:buNone/>
            </a:pPr>
            <a:r>
              <a:rPr lang="en-US" dirty="0"/>
              <a:t>      object-unique-to-each-publisher</a:t>
            </a:r>
          </a:p>
          <a:p>
            <a:pPr marL="0" indent="0">
              <a:buFont typeface="Arial" panose="020B0604020202020204" pitchFamily="34" charset="0"/>
              <a:buNone/>
            </a:pPr>
            <a:r>
              <a:rPr lang="en-US" dirty="0"/>
              <a:t>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a:t>
            </a:r>
          </a:p>
          <a:p>
            <a:pPr marL="0" indent="0">
              <a:buNone/>
            </a:pPr>
            <a:endParaRPr lang="nl-NL" dirty="0"/>
          </a:p>
        </p:txBody>
      </p:sp>
      <p:sp>
        <p:nvSpPr>
          <p:cNvPr id="9" name="Tijdelijke aanduiding voor tekst 8">
            <a:extLst>
              <a:ext uri="{FF2B5EF4-FFF2-40B4-BE49-F238E27FC236}">
                <a16:creationId xmlns:a16="http://schemas.microsoft.com/office/drawing/2014/main" id="{9C1F5FC8-D294-41CB-A7C1-C6BD53134F64}"/>
              </a:ext>
            </a:extLst>
          </p:cNvPr>
          <p:cNvSpPr>
            <a:spLocks noGrp="1"/>
          </p:cNvSpPr>
          <p:nvPr>
            <p:ph type="body" sz="quarter" idx="14"/>
          </p:nvPr>
        </p:nvSpPr>
        <p:spPr/>
        <p:txBody>
          <a:bodyPr/>
          <a:lstStyle/>
          <a:p>
            <a:r>
              <a:rPr lang="en-US" dirty="0"/>
              <a:t>Proprietary - Azure</a:t>
            </a:r>
            <a:r>
              <a:rPr lang="nl-NL" dirty="0"/>
              <a:t> </a:t>
            </a:r>
          </a:p>
        </p:txBody>
      </p:sp>
      <p:sp>
        <p:nvSpPr>
          <p:cNvPr id="10" name="Tijdelijke aanduiding voor tekst 9">
            <a:extLst>
              <a:ext uri="{FF2B5EF4-FFF2-40B4-BE49-F238E27FC236}">
                <a16:creationId xmlns:a16="http://schemas.microsoft.com/office/drawing/2014/main" id="{A120556C-130E-4B2F-AA04-749D08078F4C}"/>
              </a:ext>
            </a:extLst>
          </p:cNvPr>
          <p:cNvSpPr>
            <a:spLocks noGrp="1"/>
          </p:cNvSpPr>
          <p:nvPr>
            <p:ph type="body" sz="quarter" idx="15"/>
          </p:nvPr>
        </p:nvSpPr>
        <p:spPr/>
        <p:txBody>
          <a:bodyPr/>
          <a:lstStyle/>
          <a:p>
            <a:r>
              <a:rPr lang="nl-NL" dirty="0"/>
              <a:t>CNCF - CloudEvent</a:t>
            </a:r>
          </a:p>
        </p:txBody>
      </p:sp>
    </p:spTree>
    <p:extLst>
      <p:ext uri="{BB962C8B-B14F-4D97-AF65-F5344CB8AC3E}">
        <p14:creationId xmlns:p14="http://schemas.microsoft.com/office/powerpoint/2010/main" val="110395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F3D7691-89C9-4827-BC62-E7C65D4F9944}"/>
              </a:ext>
            </a:extLst>
          </p:cNvPr>
          <p:cNvSpPr>
            <a:spLocks noGrp="1"/>
          </p:cNvSpPr>
          <p:nvPr>
            <p:ph type="body" sz="quarter" idx="10"/>
          </p:nvPr>
        </p:nvSpPr>
        <p:spPr>
          <a:xfrm>
            <a:off x="1974850" y="3350419"/>
            <a:ext cx="17078201" cy="6037471"/>
          </a:xfrm>
        </p:spPr>
        <p:txBody>
          <a:bodyPr>
            <a:normAutofit/>
          </a:bodyPr>
          <a:lstStyle/>
          <a:p>
            <a:r>
              <a:rPr lang="en-US" sz="3200" dirty="0"/>
              <a:t>The key capability of Event Grid is intelligent routing of events</a:t>
            </a:r>
          </a:p>
          <a:p>
            <a:endParaRPr lang="en-US" sz="3200" dirty="0"/>
          </a:p>
          <a:p>
            <a:r>
              <a:rPr lang="en-US" sz="3200" dirty="0"/>
              <a:t>Routing of events through filtering of:</a:t>
            </a:r>
          </a:p>
          <a:p>
            <a:pPr lvl="1"/>
            <a:r>
              <a:rPr lang="en-US" sz="2800" dirty="0"/>
              <a:t>Subject</a:t>
            </a:r>
          </a:p>
          <a:p>
            <a:pPr lvl="1"/>
            <a:r>
              <a:rPr lang="en-US" sz="2800" dirty="0"/>
              <a:t>Type</a:t>
            </a:r>
          </a:p>
          <a:p>
            <a:pPr lvl="1"/>
            <a:r>
              <a:rPr lang="en-US" sz="2800" dirty="0"/>
              <a:t>Data</a:t>
            </a:r>
          </a:p>
        </p:txBody>
      </p:sp>
      <p:sp>
        <p:nvSpPr>
          <p:cNvPr id="3" name="Titel 2">
            <a:extLst>
              <a:ext uri="{FF2B5EF4-FFF2-40B4-BE49-F238E27FC236}">
                <a16:creationId xmlns:a16="http://schemas.microsoft.com/office/drawing/2014/main" id="{4A8C2385-54B2-4C1C-A239-940DBD09D7B3}"/>
              </a:ext>
            </a:extLst>
          </p:cNvPr>
          <p:cNvSpPr>
            <a:spLocks noGrp="1"/>
          </p:cNvSpPr>
          <p:nvPr>
            <p:ph type="title"/>
          </p:nvPr>
        </p:nvSpPr>
        <p:spPr/>
        <p:txBody>
          <a:bodyPr/>
          <a:lstStyle/>
          <a:p>
            <a:r>
              <a:rPr lang="nl-NL" dirty="0">
                <a:solidFill>
                  <a:schemeClr val="tx2">
                    <a:lumMod val="50000"/>
                    <a:lumOff val="50000"/>
                  </a:schemeClr>
                </a:solidFill>
              </a:rPr>
              <a:t>Routing</a:t>
            </a:r>
            <a:r>
              <a:rPr lang="nl-NL" dirty="0"/>
              <a:t> of events</a:t>
            </a:r>
          </a:p>
        </p:txBody>
      </p:sp>
      <p:pic>
        <p:nvPicPr>
          <p:cNvPr id="4" name="Afbeelding 3">
            <a:extLst>
              <a:ext uri="{FF2B5EF4-FFF2-40B4-BE49-F238E27FC236}">
                <a16:creationId xmlns:a16="http://schemas.microsoft.com/office/drawing/2014/main" id="{A4EECC87-ED6B-48F3-9E41-314643523C86}"/>
              </a:ext>
            </a:extLst>
          </p:cNvPr>
          <p:cNvPicPr>
            <a:picLocks noChangeAspect="1"/>
          </p:cNvPicPr>
          <p:nvPr/>
        </p:nvPicPr>
        <p:blipFill>
          <a:blip r:embed="rId2"/>
          <a:stretch>
            <a:fillRect/>
          </a:stretch>
        </p:blipFill>
        <p:spPr>
          <a:xfrm>
            <a:off x="2203178" y="7196779"/>
            <a:ext cx="10084455" cy="3773792"/>
          </a:xfrm>
          <a:prstGeom prst="rect">
            <a:avLst/>
          </a:prstGeom>
          <a:ln>
            <a:noFill/>
          </a:ln>
          <a:effectLst>
            <a:softEdge rad="112500"/>
          </a:effectLst>
        </p:spPr>
      </p:pic>
    </p:spTree>
    <p:extLst>
      <p:ext uri="{BB962C8B-B14F-4D97-AF65-F5344CB8AC3E}">
        <p14:creationId xmlns:p14="http://schemas.microsoft.com/office/powerpoint/2010/main" val="68782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EF9E4BD2-B041-4428-B1D3-2F6BA8C5398E}"/>
              </a:ext>
            </a:extLst>
          </p:cNvPr>
          <p:cNvSpPr>
            <a:spLocks noGrp="1"/>
          </p:cNvSpPr>
          <p:nvPr>
            <p:ph type="body" sz="quarter" idx="10"/>
          </p:nvPr>
        </p:nvSpPr>
        <p:spPr>
          <a:xfrm>
            <a:off x="1974850" y="3887163"/>
            <a:ext cx="7619997" cy="2487591"/>
          </a:xfrm>
        </p:spPr>
        <p:txBody>
          <a:bodyPr>
            <a:normAutofit/>
          </a:bodyPr>
          <a:lstStyle/>
          <a:p>
            <a:r>
              <a:rPr lang="en-US" sz="2400" dirty="0"/>
              <a:t>All</a:t>
            </a:r>
          </a:p>
          <a:p>
            <a:r>
              <a:rPr lang="en-US" sz="2400" dirty="0"/>
              <a:t>Supported Proprietary Event Type e.g., </a:t>
            </a:r>
            <a:r>
              <a:rPr lang="en-US" sz="2400" b="1" i="1" dirty="0" err="1"/>
              <a:t>Microsoft.Resources.ResourceWriteSuccess</a:t>
            </a:r>
            <a:endParaRPr lang="en-US" sz="2400" b="1" i="1" dirty="0"/>
          </a:p>
          <a:p>
            <a:r>
              <a:rPr lang="en-US" sz="2400" dirty="0"/>
              <a:t>Custom Type</a:t>
            </a:r>
          </a:p>
        </p:txBody>
      </p:sp>
      <p:sp>
        <p:nvSpPr>
          <p:cNvPr id="4" name="Titel 3">
            <a:extLst>
              <a:ext uri="{FF2B5EF4-FFF2-40B4-BE49-F238E27FC236}">
                <a16:creationId xmlns:a16="http://schemas.microsoft.com/office/drawing/2014/main" id="{5DA03A71-2813-4B00-A3E6-5316D95D6AB6}"/>
              </a:ext>
            </a:extLst>
          </p:cNvPr>
          <p:cNvSpPr>
            <a:spLocks noGrp="1"/>
          </p:cNvSpPr>
          <p:nvPr>
            <p:ph type="title"/>
          </p:nvPr>
        </p:nvSpPr>
        <p:spPr/>
        <p:txBody>
          <a:bodyPr/>
          <a:lstStyle/>
          <a:p>
            <a:r>
              <a:rPr lang="en-US" dirty="0"/>
              <a:t>Filter options</a:t>
            </a:r>
          </a:p>
        </p:txBody>
      </p:sp>
      <p:sp>
        <p:nvSpPr>
          <p:cNvPr id="6" name="Tijdelijke aanduiding voor tekst 5">
            <a:extLst>
              <a:ext uri="{FF2B5EF4-FFF2-40B4-BE49-F238E27FC236}">
                <a16:creationId xmlns:a16="http://schemas.microsoft.com/office/drawing/2014/main" id="{F6E96C86-07DC-484B-A962-0EB401CA0C6B}"/>
              </a:ext>
            </a:extLst>
          </p:cNvPr>
          <p:cNvSpPr>
            <a:spLocks noGrp="1"/>
          </p:cNvSpPr>
          <p:nvPr>
            <p:ph type="body" sz="quarter" idx="11"/>
          </p:nvPr>
        </p:nvSpPr>
        <p:spPr>
          <a:xfrm>
            <a:off x="11420202" y="4936599"/>
            <a:ext cx="7620000" cy="1981200"/>
          </a:xfrm>
        </p:spPr>
        <p:txBody>
          <a:bodyPr/>
          <a:lstStyle/>
          <a:p>
            <a:r>
              <a:rPr lang="en-US" sz="2400" dirty="0"/>
              <a:t>Prefix (starts with)</a:t>
            </a:r>
          </a:p>
          <a:p>
            <a:r>
              <a:rPr lang="en-US" sz="2400" dirty="0"/>
              <a:t>Postfix (ends with)</a:t>
            </a:r>
          </a:p>
          <a:p>
            <a:endParaRPr lang="en-US" dirty="0"/>
          </a:p>
        </p:txBody>
      </p:sp>
      <p:sp>
        <p:nvSpPr>
          <p:cNvPr id="7" name="Tijdelijke aanduiding voor tekst 6">
            <a:extLst>
              <a:ext uri="{FF2B5EF4-FFF2-40B4-BE49-F238E27FC236}">
                <a16:creationId xmlns:a16="http://schemas.microsoft.com/office/drawing/2014/main" id="{8B26A314-452D-4403-BEF5-A29C3B66E151}"/>
              </a:ext>
            </a:extLst>
          </p:cNvPr>
          <p:cNvSpPr>
            <a:spLocks noGrp="1"/>
          </p:cNvSpPr>
          <p:nvPr>
            <p:ph type="body" sz="quarter" idx="12"/>
          </p:nvPr>
        </p:nvSpPr>
        <p:spPr>
          <a:xfrm>
            <a:off x="6595667" y="7928553"/>
            <a:ext cx="7620002" cy="1981200"/>
          </a:xfrm>
        </p:spPr>
        <p:txBody>
          <a:bodyPr>
            <a:normAutofit/>
          </a:bodyPr>
          <a:lstStyle/>
          <a:p>
            <a:r>
              <a:rPr lang="en-US" sz="2400" dirty="0"/>
              <a:t>Data property (operator, key/value)</a:t>
            </a:r>
          </a:p>
        </p:txBody>
      </p:sp>
      <p:sp>
        <p:nvSpPr>
          <p:cNvPr id="9" name="Tijdelijke aanduiding voor tekst 8">
            <a:extLst>
              <a:ext uri="{FF2B5EF4-FFF2-40B4-BE49-F238E27FC236}">
                <a16:creationId xmlns:a16="http://schemas.microsoft.com/office/drawing/2014/main" id="{CD40C538-D92F-4C31-BBCF-2B38F1D4FE30}"/>
              </a:ext>
            </a:extLst>
          </p:cNvPr>
          <p:cNvSpPr>
            <a:spLocks noGrp="1"/>
          </p:cNvSpPr>
          <p:nvPr>
            <p:ph type="body" sz="quarter" idx="14"/>
          </p:nvPr>
        </p:nvSpPr>
        <p:spPr/>
        <p:txBody>
          <a:bodyPr/>
          <a:lstStyle/>
          <a:p>
            <a:r>
              <a:rPr lang="en-US" dirty="0"/>
              <a:t>Type</a:t>
            </a:r>
          </a:p>
        </p:txBody>
      </p:sp>
      <p:sp>
        <p:nvSpPr>
          <p:cNvPr id="10" name="Tijdelijke aanduiding voor tekst 9">
            <a:extLst>
              <a:ext uri="{FF2B5EF4-FFF2-40B4-BE49-F238E27FC236}">
                <a16:creationId xmlns:a16="http://schemas.microsoft.com/office/drawing/2014/main" id="{AD66DFFD-5D7A-4BCE-BD40-4B4587594492}"/>
              </a:ext>
            </a:extLst>
          </p:cNvPr>
          <p:cNvSpPr>
            <a:spLocks noGrp="1"/>
          </p:cNvSpPr>
          <p:nvPr>
            <p:ph type="body" sz="quarter" idx="15"/>
          </p:nvPr>
        </p:nvSpPr>
        <p:spPr>
          <a:xfrm>
            <a:off x="11420202" y="4153378"/>
            <a:ext cx="7619998" cy="596096"/>
          </a:xfrm>
        </p:spPr>
        <p:txBody>
          <a:bodyPr/>
          <a:lstStyle/>
          <a:p>
            <a:r>
              <a:rPr lang="en-US" dirty="0"/>
              <a:t>Subject</a:t>
            </a:r>
          </a:p>
        </p:txBody>
      </p:sp>
      <p:sp>
        <p:nvSpPr>
          <p:cNvPr id="11" name="Tijdelijke aanduiding voor tekst 10">
            <a:extLst>
              <a:ext uri="{FF2B5EF4-FFF2-40B4-BE49-F238E27FC236}">
                <a16:creationId xmlns:a16="http://schemas.microsoft.com/office/drawing/2014/main" id="{EACB608B-ABBE-4B88-8B5B-4CBDFE771604}"/>
              </a:ext>
            </a:extLst>
          </p:cNvPr>
          <p:cNvSpPr>
            <a:spLocks noGrp="1"/>
          </p:cNvSpPr>
          <p:nvPr>
            <p:ph type="body" sz="quarter" idx="16"/>
          </p:nvPr>
        </p:nvSpPr>
        <p:spPr>
          <a:xfrm>
            <a:off x="6595666" y="7181464"/>
            <a:ext cx="7619998" cy="596096"/>
          </a:xfrm>
        </p:spPr>
        <p:txBody>
          <a:bodyPr/>
          <a:lstStyle/>
          <a:p>
            <a:r>
              <a:rPr lang="en-US" dirty="0"/>
              <a:t>Advanced</a:t>
            </a:r>
          </a:p>
        </p:txBody>
      </p:sp>
    </p:spTree>
    <p:extLst>
      <p:ext uri="{BB962C8B-B14F-4D97-AF65-F5344CB8AC3E}">
        <p14:creationId xmlns:p14="http://schemas.microsoft.com/office/powerpoint/2010/main" val="147043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 calcmode="lin" valueType="num">
                                      <p:cBhvr additive="base">
                                        <p:cTn id="3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 calcmode="lin" valueType="num">
                                      <p:cBhvr additive="base">
                                        <p:cTn id="3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 calcmode="lin" valueType="num">
                                      <p:cBhvr additive="base">
                                        <p:cTn id="4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 calcmode="lin" valueType="num">
                                      <p:cBhvr additive="base">
                                        <p:cTn id="4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
                                            <p:txEl>
                                              <p:pRg st="0" end="0"/>
                                            </p:txEl>
                                          </p:spTgt>
                                        </p:tgtEl>
                                        <p:attrNameLst>
                                          <p:attrName>style.visibility</p:attrName>
                                        </p:attrNameLst>
                                      </p:cBhvr>
                                      <p:to>
                                        <p:strVal val="visible"/>
                                      </p:to>
                                    </p:set>
                                    <p:anim calcmode="lin" valueType="num">
                                      <p:cBhvr additive="base">
                                        <p:cTn id="5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9" grpId="0" build="p"/>
      <p:bldP spid="10" grpId="0" build="p"/>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3B5338E-FCE6-9942-8215-6B3602E6D5EE}"/>
              </a:ext>
            </a:extLst>
          </p:cNvPr>
          <p:cNvSpPr>
            <a:spLocks noGrp="1"/>
          </p:cNvSpPr>
          <p:nvPr>
            <p:ph type="title"/>
          </p:nvPr>
        </p:nvSpPr>
        <p:spPr>
          <a:xfrm>
            <a:off x="1915146" y="326083"/>
            <a:ext cx="17497944" cy="1066800"/>
          </a:xfrm>
        </p:spPr>
        <p:txBody>
          <a:bodyPr/>
          <a:lstStyle/>
          <a:p>
            <a:r>
              <a:rPr lang="en-US" dirty="0"/>
              <a:t>Event-driven </a:t>
            </a:r>
            <a:r>
              <a:rPr lang="en-US" dirty="0">
                <a:solidFill>
                  <a:schemeClr val="accent3">
                    <a:lumMod val="50000"/>
                    <a:lumOff val="50000"/>
                  </a:schemeClr>
                </a:solidFill>
              </a:rPr>
              <a:t>solution</a:t>
            </a:r>
          </a:p>
        </p:txBody>
      </p:sp>
      <p:pic>
        <p:nvPicPr>
          <p:cNvPr id="3" name="Afbeelding 2">
            <a:extLst>
              <a:ext uri="{FF2B5EF4-FFF2-40B4-BE49-F238E27FC236}">
                <a16:creationId xmlns:a16="http://schemas.microsoft.com/office/drawing/2014/main" id="{151B1342-8145-43EA-9D22-D362D056A188}"/>
              </a:ext>
            </a:extLst>
          </p:cNvPr>
          <p:cNvPicPr>
            <a:picLocks noChangeAspect="1"/>
          </p:cNvPicPr>
          <p:nvPr/>
        </p:nvPicPr>
        <p:blipFill>
          <a:blip r:embed="rId4"/>
          <a:stretch>
            <a:fillRect/>
          </a:stretch>
        </p:blipFill>
        <p:spPr>
          <a:xfrm>
            <a:off x="1879382" y="1492273"/>
            <a:ext cx="14941419" cy="9202962"/>
          </a:xfrm>
          <a:prstGeom prst="rect">
            <a:avLst/>
          </a:prstGeom>
        </p:spPr>
      </p:pic>
    </p:spTree>
    <p:custDataLst>
      <p:tags r:id="rId1"/>
    </p:custDataLst>
    <p:extLst>
      <p:ext uri="{BB962C8B-B14F-4D97-AF65-F5344CB8AC3E}">
        <p14:creationId xmlns:p14="http://schemas.microsoft.com/office/powerpoint/2010/main" val="154926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3B5338E-FCE6-9942-8215-6B3602E6D5EE}"/>
              </a:ext>
            </a:extLst>
          </p:cNvPr>
          <p:cNvSpPr>
            <a:spLocks noGrp="1"/>
          </p:cNvSpPr>
          <p:nvPr>
            <p:ph type="title"/>
          </p:nvPr>
        </p:nvSpPr>
        <p:spPr>
          <a:xfrm>
            <a:off x="1915146" y="326083"/>
            <a:ext cx="17497944" cy="1066800"/>
          </a:xfrm>
        </p:spPr>
        <p:txBody>
          <a:bodyPr/>
          <a:lstStyle/>
          <a:p>
            <a:r>
              <a:rPr lang="nl-NL" dirty="0"/>
              <a:t>Event Grid Scenario – </a:t>
            </a:r>
            <a:r>
              <a:rPr lang="nl-NL" dirty="0">
                <a:solidFill>
                  <a:schemeClr val="tx2">
                    <a:lumMod val="50000"/>
                    <a:lumOff val="50000"/>
                  </a:schemeClr>
                </a:solidFill>
              </a:rPr>
              <a:t>Automation</a:t>
            </a:r>
            <a:endParaRPr lang="en-NL" dirty="0">
              <a:solidFill>
                <a:schemeClr val="tx2">
                  <a:lumMod val="50000"/>
                  <a:lumOff val="50000"/>
                </a:schemeClr>
              </a:solidFill>
            </a:endParaRPr>
          </a:p>
        </p:txBody>
      </p:sp>
      <p:pic>
        <p:nvPicPr>
          <p:cNvPr id="2" name="Afbeelding 1">
            <a:extLst>
              <a:ext uri="{FF2B5EF4-FFF2-40B4-BE49-F238E27FC236}">
                <a16:creationId xmlns:a16="http://schemas.microsoft.com/office/drawing/2014/main" id="{FD236187-A6CF-46D1-A167-6E75BA829026}"/>
              </a:ext>
            </a:extLst>
          </p:cNvPr>
          <p:cNvPicPr>
            <a:picLocks noChangeAspect="1"/>
          </p:cNvPicPr>
          <p:nvPr/>
        </p:nvPicPr>
        <p:blipFill>
          <a:blip r:embed="rId4"/>
          <a:stretch>
            <a:fillRect/>
          </a:stretch>
        </p:blipFill>
        <p:spPr>
          <a:xfrm>
            <a:off x="1927456" y="2795674"/>
            <a:ext cx="16380138" cy="5718001"/>
          </a:xfrm>
          <a:prstGeom prst="rect">
            <a:avLst/>
          </a:prstGeom>
        </p:spPr>
      </p:pic>
    </p:spTree>
    <p:custDataLst>
      <p:tags r:id="rId1"/>
    </p:custDataLst>
    <p:extLst>
      <p:ext uri="{BB962C8B-B14F-4D97-AF65-F5344CB8AC3E}">
        <p14:creationId xmlns:p14="http://schemas.microsoft.com/office/powerpoint/2010/main" val="177387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3B5338E-FCE6-9942-8215-6B3602E6D5EE}"/>
              </a:ext>
            </a:extLst>
          </p:cNvPr>
          <p:cNvSpPr>
            <a:spLocks noGrp="1"/>
          </p:cNvSpPr>
          <p:nvPr>
            <p:ph type="title"/>
          </p:nvPr>
        </p:nvSpPr>
        <p:spPr>
          <a:xfrm>
            <a:off x="1915146" y="326083"/>
            <a:ext cx="17497944" cy="1066800"/>
          </a:xfrm>
        </p:spPr>
        <p:txBody>
          <a:bodyPr/>
          <a:lstStyle/>
          <a:p>
            <a:r>
              <a:rPr lang="en-US" dirty="0"/>
              <a:t>Event Grid Scenario – </a:t>
            </a:r>
            <a:r>
              <a:rPr lang="en-US" dirty="0">
                <a:solidFill>
                  <a:schemeClr val="tx2">
                    <a:lumMod val="50000"/>
                    <a:lumOff val="50000"/>
                  </a:schemeClr>
                </a:solidFill>
              </a:rPr>
              <a:t>Serverless Apps</a:t>
            </a:r>
          </a:p>
        </p:txBody>
      </p:sp>
      <p:pic>
        <p:nvPicPr>
          <p:cNvPr id="1026" name="Picture 2" descr="Architecture Diagram">
            <a:extLst>
              <a:ext uri="{FF2B5EF4-FFF2-40B4-BE49-F238E27FC236}">
                <a16:creationId xmlns:a16="http://schemas.microsoft.com/office/drawing/2014/main" id="{C6A47E9F-7765-448E-99D4-D2BD4B608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992" y="3233687"/>
            <a:ext cx="16309812" cy="48419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864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D8BDCE-77B2-4648-9455-58BC957B8347}"/>
              </a:ext>
            </a:extLst>
          </p:cNvPr>
          <p:cNvSpPr>
            <a:spLocks noGrp="1"/>
          </p:cNvSpPr>
          <p:nvPr>
            <p:ph type="title"/>
          </p:nvPr>
        </p:nvSpPr>
        <p:spPr>
          <a:xfrm>
            <a:off x="1987154" y="562925"/>
            <a:ext cx="15638040" cy="1066800"/>
          </a:xfrm>
        </p:spPr>
        <p:txBody>
          <a:bodyPr/>
          <a:lstStyle/>
          <a:p>
            <a:r>
              <a:rPr lang="en-US" dirty="0"/>
              <a:t>Serverless </a:t>
            </a:r>
            <a:r>
              <a:rPr lang="en-US" dirty="0">
                <a:solidFill>
                  <a:schemeClr val="tx2">
                    <a:lumMod val="50000"/>
                    <a:lumOff val="50000"/>
                  </a:schemeClr>
                </a:solidFill>
              </a:rPr>
              <a:t>Event-driven</a:t>
            </a:r>
            <a:r>
              <a:rPr lang="en-US" dirty="0"/>
              <a:t> solution</a:t>
            </a:r>
          </a:p>
        </p:txBody>
      </p:sp>
      <p:pic>
        <p:nvPicPr>
          <p:cNvPr id="4" name="Picture 35">
            <a:extLst>
              <a:ext uri="{FF2B5EF4-FFF2-40B4-BE49-F238E27FC236}">
                <a16:creationId xmlns:a16="http://schemas.microsoft.com/office/drawing/2014/main" id="{1F3C830B-D885-41B4-8BB2-CD42E456D456}"/>
              </a:ext>
            </a:extLst>
          </p:cNvPr>
          <p:cNvPicPr>
            <a:picLocks noChangeAspect="1"/>
          </p:cNvPicPr>
          <p:nvPr/>
        </p:nvPicPr>
        <p:blipFill rotWithShape="1">
          <a:blip r:embed="rId2"/>
          <a:srcRect t="348" r="-1" b="-1"/>
          <a:stretch/>
        </p:blipFill>
        <p:spPr>
          <a:xfrm>
            <a:off x="1195066" y="2342307"/>
            <a:ext cx="15254708" cy="8208912"/>
          </a:xfrm>
          <a:prstGeom prst="rect">
            <a:avLst/>
          </a:prstGeom>
        </p:spPr>
      </p:pic>
    </p:spTree>
    <p:extLst>
      <p:ext uri="{BB962C8B-B14F-4D97-AF65-F5344CB8AC3E}">
        <p14:creationId xmlns:p14="http://schemas.microsoft.com/office/powerpoint/2010/main" val="91601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1509921-B891-4A87-BBE7-F3824F5DDB60}"/>
              </a:ext>
            </a:extLst>
          </p:cNvPr>
          <p:cNvSpPr>
            <a:spLocks noGrp="1"/>
          </p:cNvSpPr>
          <p:nvPr>
            <p:ph type="title"/>
          </p:nvPr>
        </p:nvSpPr>
        <p:spPr>
          <a:xfrm>
            <a:off x="8539882" y="3854475"/>
            <a:ext cx="4320480" cy="1066800"/>
          </a:xfrm>
        </p:spPr>
        <p:txBody>
          <a:bodyPr/>
          <a:lstStyle/>
          <a:p>
            <a:r>
              <a:rPr lang="nl-NL" dirty="0"/>
              <a:t>DEMO</a:t>
            </a:r>
          </a:p>
        </p:txBody>
      </p:sp>
      <p:pic>
        <p:nvPicPr>
          <p:cNvPr id="6" name="Picture 3">
            <a:extLst>
              <a:ext uri="{FF2B5EF4-FFF2-40B4-BE49-F238E27FC236}">
                <a16:creationId xmlns:a16="http://schemas.microsoft.com/office/drawing/2014/main" id="{7A9FAE07-4EBF-460D-965E-56CC44EEF3BF}"/>
              </a:ext>
            </a:extLst>
          </p:cNvPr>
          <p:cNvPicPr>
            <a:picLocks noChangeAspect="1"/>
          </p:cNvPicPr>
          <p:nvPr/>
        </p:nvPicPr>
        <p:blipFill>
          <a:blip r:embed="rId3"/>
          <a:stretch>
            <a:fillRect/>
          </a:stretch>
        </p:blipFill>
        <p:spPr>
          <a:xfrm rot="16921039">
            <a:off x="3468031" y="1138472"/>
            <a:ext cx="863600" cy="1993900"/>
          </a:xfrm>
          <a:prstGeom prst="rect">
            <a:avLst/>
          </a:prstGeom>
        </p:spPr>
      </p:pic>
      <p:pic>
        <p:nvPicPr>
          <p:cNvPr id="7" name="Picture 44">
            <a:extLst>
              <a:ext uri="{FF2B5EF4-FFF2-40B4-BE49-F238E27FC236}">
                <a16:creationId xmlns:a16="http://schemas.microsoft.com/office/drawing/2014/main" id="{2995865F-17A0-40CD-BC7D-BD31E2DD5175}"/>
              </a:ext>
            </a:extLst>
          </p:cNvPr>
          <p:cNvPicPr>
            <a:picLocks noChangeAspect="1"/>
          </p:cNvPicPr>
          <p:nvPr/>
        </p:nvPicPr>
        <p:blipFill>
          <a:blip r:embed="rId4"/>
          <a:stretch>
            <a:fillRect/>
          </a:stretch>
        </p:blipFill>
        <p:spPr>
          <a:xfrm>
            <a:off x="1314880" y="-5290755"/>
            <a:ext cx="20104100" cy="7986724"/>
          </a:xfrm>
          <a:prstGeom prst="rect">
            <a:avLst/>
          </a:prstGeom>
        </p:spPr>
      </p:pic>
      <p:pic>
        <p:nvPicPr>
          <p:cNvPr id="29" name="Picture 4">
            <a:extLst>
              <a:ext uri="{FF2B5EF4-FFF2-40B4-BE49-F238E27FC236}">
                <a16:creationId xmlns:a16="http://schemas.microsoft.com/office/drawing/2014/main" id="{10D2F3CC-A37A-417C-BEBB-2F973E24D3AD}"/>
              </a:ext>
            </a:extLst>
          </p:cNvPr>
          <p:cNvPicPr>
            <a:picLocks noChangeAspect="1"/>
          </p:cNvPicPr>
          <p:nvPr/>
        </p:nvPicPr>
        <p:blipFill>
          <a:blip r:embed="rId5"/>
          <a:stretch>
            <a:fillRect/>
          </a:stretch>
        </p:blipFill>
        <p:spPr>
          <a:xfrm>
            <a:off x="2801185" y="5718827"/>
            <a:ext cx="15560397" cy="3512038"/>
          </a:xfrm>
          <a:prstGeom prst="rect">
            <a:avLst/>
          </a:prstGeom>
        </p:spPr>
      </p:pic>
    </p:spTree>
    <p:extLst>
      <p:ext uri="{BB962C8B-B14F-4D97-AF65-F5344CB8AC3E}">
        <p14:creationId xmlns:p14="http://schemas.microsoft.com/office/powerpoint/2010/main" val="421541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DA03A71-2813-4B00-A3E6-5316D95D6AB6}"/>
              </a:ext>
            </a:extLst>
          </p:cNvPr>
          <p:cNvSpPr>
            <a:spLocks noGrp="1"/>
          </p:cNvSpPr>
          <p:nvPr>
            <p:ph type="title"/>
          </p:nvPr>
        </p:nvSpPr>
        <p:spPr>
          <a:xfrm>
            <a:off x="2622547" y="638763"/>
            <a:ext cx="13944599" cy="1066800"/>
          </a:xfrm>
        </p:spPr>
        <p:txBody>
          <a:bodyPr/>
          <a:lstStyle/>
          <a:p>
            <a:r>
              <a:rPr lang="en-US" dirty="0"/>
              <a:t>Azure Event Grid Competitors</a:t>
            </a:r>
          </a:p>
        </p:txBody>
      </p:sp>
      <p:sp>
        <p:nvSpPr>
          <p:cNvPr id="9" name="Tijdelijke aanduiding voor tekst 8">
            <a:extLst>
              <a:ext uri="{FF2B5EF4-FFF2-40B4-BE49-F238E27FC236}">
                <a16:creationId xmlns:a16="http://schemas.microsoft.com/office/drawing/2014/main" id="{CD40C538-D92F-4C31-BBCF-2B38F1D4FE30}"/>
              </a:ext>
            </a:extLst>
          </p:cNvPr>
          <p:cNvSpPr>
            <a:spLocks noGrp="1"/>
          </p:cNvSpPr>
          <p:nvPr>
            <p:ph type="body" sz="quarter" idx="14"/>
          </p:nvPr>
        </p:nvSpPr>
        <p:spPr>
          <a:xfrm>
            <a:off x="1974849" y="2305023"/>
            <a:ext cx="7619998" cy="596096"/>
          </a:xfrm>
        </p:spPr>
        <p:txBody>
          <a:bodyPr/>
          <a:lstStyle/>
          <a:p>
            <a:r>
              <a:rPr lang="en-US" dirty="0"/>
              <a:t>Microsoft - Azure Event Grid</a:t>
            </a:r>
          </a:p>
        </p:txBody>
      </p:sp>
      <p:sp>
        <p:nvSpPr>
          <p:cNvPr id="10" name="Tijdelijke aanduiding voor tekst 9">
            <a:extLst>
              <a:ext uri="{FF2B5EF4-FFF2-40B4-BE49-F238E27FC236}">
                <a16:creationId xmlns:a16="http://schemas.microsoft.com/office/drawing/2014/main" id="{AD66DFFD-5D7A-4BCE-BD40-4B4587594492}"/>
              </a:ext>
            </a:extLst>
          </p:cNvPr>
          <p:cNvSpPr>
            <a:spLocks noGrp="1"/>
          </p:cNvSpPr>
          <p:nvPr>
            <p:ph type="body" sz="quarter" idx="15"/>
          </p:nvPr>
        </p:nvSpPr>
        <p:spPr>
          <a:xfrm>
            <a:off x="10509251" y="2270299"/>
            <a:ext cx="7619998" cy="596096"/>
          </a:xfrm>
        </p:spPr>
        <p:txBody>
          <a:bodyPr/>
          <a:lstStyle/>
          <a:p>
            <a:r>
              <a:rPr lang="en-US" dirty="0"/>
              <a:t>AWS – Amazon EventBridge</a:t>
            </a:r>
          </a:p>
        </p:txBody>
      </p:sp>
      <p:sp>
        <p:nvSpPr>
          <p:cNvPr id="11" name="Tijdelijke aanduiding voor tekst 10">
            <a:extLst>
              <a:ext uri="{FF2B5EF4-FFF2-40B4-BE49-F238E27FC236}">
                <a16:creationId xmlns:a16="http://schemas.microsoft.com/office/drawing/2014/main" id="{EACB608B-ABBE-4B88-8B5B-4CBDFE771604}"/>
              </a:ext>
            </a:extLst>
          </p:cNvPr>
          <p:cNvSpPr>
            <a:spLocks noGrp="1"/>
          </p:cNvSpPr>
          <p:nvPr>
            <p:ph type="body" sz="quarter" idx="16"/>
          </p:nvPr>
        </p:nvSpPr>
        <p:spPr>
          <a:xfrm>
            <a:off x="1974849" y="6389051"/>
            <a:ext cx="7619998" cy="596096"/>
          </a:xfrm>
        </p:spPr>
        <p:txBody>
          <a:bodyPr/>
          <a:lstStyle/>
          <a:p>
            <a:r>
              <a:rPr lang="en-US" dirty="0"/>
              <a:t>GCP – Eventarc</a:t>
            </a:r>
          </a:p>
        </p:txBody>
      </p:sp>
      <p:sp>
        <p:nvSpPr>
          <p:cNvPr id="12" name="Tijdelijke aanduiding voor tekst 11">
            <a:extLst>
              <a:ext uri="{FF2B5EF4-FFF2-40B4-BE49-F238E27FC236}">
                <a16:creationId xmlns:a16="http://schemas.microsoft.com/office/drawing/2014/main" id="{4E5768EB-D8B5-4415-A302-EC7B7A171CB2}"/>
              </a:ext>
            </a:extLst>
          </p:cNvPr>
          <p:cNvSpPr>
            <a:spLocks noGrp="1"/>
          </p:cNvSpPr>
          <p:nvPr>
            <p:ph type="body" sz="quarter" idx="17"/>
          </p:nvPr>
        </p:nvSpPr>
        <p:spPr>
          <a:xfrm>
            <a:off x="10509251" y="6389051"/>
            <a:ext cx="7619998" cy="596096"/>
          </a:xfrm>
        </p:spPr>
        <p:txBody>
          <a:bodyPr/>
          <a:lstStyle/>
          <a:p>
            <a:r>
              <a:rPr lang="en-US" dirty="0"/>
              <a:t>Other - EveryBridge</a:t>
            </a:r>
          </a:p>
        </p:txBody>
      </p:sp>
      <p:pic>
        <p:nvPicPr>
          <p:cNvPr id="2050" name="Picture 2">
            <a:extLst>
              <a:ext uri="{FF2B5EF4-FFF2-40B4-BE49-F238E27FC236}">
                <a16:creationId xmlns:a16="http://schemas.microsoft.com/office/drawing/2014/main" id="{1EE72E33-670C-40CD-B31D-C2F5C32C7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114" y="7273911"/>
            <a:ext cx="7075225" cy="34213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azon EventBridge – Event-Driven AWS Integration for SaaS Applications Now  Generally Available">
            <a:extLst>
              <a:ext uri="{FF2B5EF4-FFF2-40B4-BE49-F238E27FC236}">
                <a16:creationId xmlns:a16="http://schemas.microsoft.com/office/drawing/2014/main" id="{90C74480-C30F-4F93-B820-FBC7BC43D5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0082" y="3232598"/>
            <a:ext cx="8675351" cy="2839580"/>
          </a:xfrm>
          <a:prstGeom prst="rect">
            <a:avLst/>
          </a:prstGeom>
          <a:noFill/>
          <a:extLst>
            <a:ext uri="{909E8E84-426E-40DD-AFC4-6F175D3DCCD1}">
              <a14:hiddenFill xmlns:a14="http://schemas.microsoft.com/office/drawing/2010/main">
                <a:solidFill>
                  <a:srgbClr val="FFFFFF"/>
                </a:solidFill>
              </a14:hiddenFill>
            </a:ext>
          </a:extLst>
        </p:spPr>
      </p:pic>
      <p:pic>
        <p:nvPicPr>
          <p:cNvPr id="17" name="Afbeelding 16">
            <a:extLst>
              <a:ext uri="{FF2B5EF4-FFF2-40B4-BE49-F238E27FC236}">
                <a16:creationId xmlns:a16="http://schemas.microsoft.com/office/drawing/2014/main" id="{848F3B90-5938-46C8-B237-A33B16164609}"/>
              </a:ext>
            </a:extLst>
          </p:cNvPr>
          <p:cNvPicPr>
            <a:picLocks noChangeAspect="1"/>
          </p:cNvPicPr>
          <p:nvPr/>
        </p:nvPicPr>
        <p:blipFill>
          <a:blip r:embed="rId5"/>
          <a:stretch>
            <a:fillRect/>
          </a:stretch>
        </p:blipFill>
        <p:spPr>
          <a:xfrm>
            <a:off x="10509251" y="7339464"/>
            <a:ext cx="5948384" cy="3139747"/>
          </a:xfrm>
          <a:prstGeom prst="rect">
            <a:avLst/>
          </a:prstGeom>
        </p:spPr>
      </p:pic>
      <p:pic>
        <p:nvPicPr>
          <p:cNvPr id="20" name="Afbeelding 19">
            <a:extLst>
              <a:ext uri="{FF2B5EF4-FFF2-40B4-BE49-F238E27FC236}">
                <a16:creationId xmlns:a16="http://schemas.microsoft.com/office/drawing/2014/main" id="{C12FE17C-93EB-47AE-BD50-244E1585679D}"/>
              </a:ext>
            </a:extLst>
          </p:cNvPr>
          <p:cNvPicPr>
            <a:picLocks noChangeAspect="1"/>
          </p:cNvPicPr>
          <p:nvPr/>
        </p:nvPicPr>
        <p:blipFill>
          <a:blip r:embed="rId6"/>
          <a:stretch>
            <a:fillRect/>
          </a:stretch>
        </p:blipFill>
        <p:spPr>
          <a:xfrm>
            <a:off x="1445429" y="3074802"/>
            <a:ext cx="5761219" cy="3237257"/>
          </a:xfrm>
          <a:prstGeom prst="rect">
            <a:avLst/>
          </a:prstGeom>
        </p:spPr>
      </p:pic>
    </p:spTree>
    <p:extLst>
      <p:ext uri="{BB962C8B-B14F-4D97-AF65-F5344CB8AC3E}">
        <p14:creationId xmlns:p14="http://schemas.microsoft.com/office/powerpoint/2010/main" val="279624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1000"/>
                                        <p:tgtEl>
                                          <p:spTgt spid="2052"/>
                                        </p:tgtEl>
                                      </p:cBhvr>
                                    </p:animEffect>
                                    <p:anim calcmode="lin" valueType="num">
                                      <p:cBhvr>
                                        <p:cTn id="13" dur="1000" fill="hold"/>
                                        <p:tgtEl>
                                          <p:spTgt spid="2052"/>
                                        </p:tgtEl>
                                        <p:attrNameLst>
                                          <p:attrName>ppt_x</p:attrName>
                                        </p:attrNameLst>
                                      </p:cBhvr>
                                      <p:tavLst>
                                        <p:tav tm="0">
                                          <p:val>
                                            <p:strVal val="#ppt_x"/>
                                          </p:val>
                                        </p:tav>
                                        <p:tav tm="100000">
                                          <p:val>
                                            <p:strVal val="#ppt_x"/>
                                          </p:val>
                                        </p:tav>
                                      </p:tavLst>
                                    </p:anim>
                                    <p:anim calcmode="lin" valueType="num">
                                      <p:cBhvr>
                                        <p:cTn id="14"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1000"/>
                                        <p:tgtEl>
                                          <p:spTgt spid="11">
                                            <p:txEl>
                                              <p:pRg st="0" end="0"/>
                                            </p:txEl>
                                          </p:spTgt>
                                        </p:tgtEl>
                                      </p:cBhvr>
                                    </p:animEffect>
                                    <p:anim calcmode="lin" valueType="num">
                                      <p:cBhvr>
                                        <p:cTn id="2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fade">
                                      <p:cBhvr>
                                        <p:cTn id="24" dur="1000"/>
                                        <p:tgtEl>
                                          <p:spTgt spid="2050"/>
                                        </p:tgtEl>
                                      </p:cBhvr>
                                    </p:animEffect>
                                    <p:anim calcmode="lin" valueType="num">
                                      <p:cBhvr>
                                        <p:cTn id="25" dur="1000" fill="hold"/>
                                        <p:tgtEl>
                                          <p:spTgt spid="2050"/>
                                        </p:tgtEl>
                                        <p:attrNameLst>
                                          <p:attrName>ppt_x</p:attrName>
                                        </p:attrNameLst>
                                      </p:cBhvr>
                                      <p:tavLst>
                                        <p:tav tm="0">
                                          <p:val>
                                            <p:strVal val="#ppt_x"/>
                                          </p:val>
                                        </p:tav>
                                        <p:tav tm="100000">
                                          <p:val>
                                            <p:strVal val="#ppt_x"/>
                                          </p:val>
                                        </p:tav>
                                      </p:tavLst>
                                    </p:anim>
                                    <p:anim calcmode="lin" valueType="num">
                                      <p:cBhvr>
                                        <p:cTn id="2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1000"/>
                                        <p:tgtEl>
                                          <p:spTgt spid="12">
                                            <p:txEl>
                                              <p:pRg st="0" end="0"/>
                                            </p:txEl>
                                          </p:spTgt>
                                        </p:tgtEl>
                                      </p:cBhvr>
                                    </p:animEffect>
                                    <p:anim calcmode="lin" valueType="num">
                                      <p:cBhvr>
                                        <p:cTn id="3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FCDBA3B-BC74-5448-BDE2-EBAE05657DAC}"/>
              </a:ext>
            </a:extLst>
          </p:cNvPr>
          <p:cNvPicPr>
            <a:picLocks noChangeAspect="1"/>
          </p:cNvPicPr>
          <p:nvPr/>
        </p:nvPicPr>
        <p:blipFill>
          <a:blip r:embed="rId3"/>
          <a:stretch>
            <a:fillRect/>
          </a:stretch>
        </p:blipFill>
        <p:spPr>
          <a:xfrm>
            <a:off x="5449719" y="2274882"/>
            <a:ext cx="5930900" cy="6997700"/>
          </a:xfrm>
          <a:prstGeom prst="rect">
            <a:avLst/>
          </a:prstGeom>
        </p:spPr>
      </p:pic>
      <p:pic>
        <p:nvPicPr>
          <p:cNvPr id="20" name="Picture 19">
            <a:extLst>
              <a:ext uri="{FF2B5EF4-FFF2-40B4-BE49-F238E27FC236}">
                <a16:creationId xmlns:a16="http://schemas.microsoft.com/office/drawing/2014/main" id="{7EBAE07A-3EF3-6C40-827E-120E74F32C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88836" y="3241312"/>
            <a:ext cx="14151620" cy="9680982"/>
          </a:xfrm>
          <a:prstGeom prst="rect">
            <a:avLst/>
          </a:prstGeom>
        </p:spPr>
      </p:pic>
      <p:pic>
        <p:nvPicPr>
          <p:cNvPr id="4" name="Picture 3">
            <a:extLst>
              <a:ext uri="{FF2B5EF4-FFF2-40B4-BE49-F238E27FC236}">
                <a16:creationId xmlns:a16="http://schemas.microsoft.com/office/drawing/2014/main" id="{03C3FB38-177D-4E4A-A045-27AFEF1FEC83}"/>
              </a:ext>
            </a:extLst>
          </p:cNvPr>
          <p:cNvPicPr>
            <a:picLocks noChangeAspect="1"/>
          </p:cNvPicPr>
          <p:nvPr/>
        </p:nvPicPr>
        <p:blipFill>
          <a:blip r:embed="rId5"/>
          <a:stretch>
            <a:fillRect/>
          </a:stretch>
        </p:blipFill>
        <p:spPr>
          <a:xfrm rot="16921039">
            <a:off x="15936279" y="621276"/>
            <a:ext cx="863600" cy="1993900"/>
          </a:xfrm>
          <a:prstGeom prst="rect">
            <a:avLst/>
          </a:prstGeom>
        </p:spPr>
      </p:pic>
      <p:pic>
        <p:nvPicPr>
          <p:cNvPr id="45" name="Picture 44">
            <a:extLst>
              <a:ext uri="{FF2B5EF4-FFF2-40B4-BE49-F238E27FC236}">
                <a16:creationId xmlns:a16="http://schemas.microsoft.com/office/drawing/2014/main" id="{D564A7B0-4DDD-A448-926E-D9B0C83C9BA7}"/>
              </a:ext>
            </a:extLst>
          </p:cNvPr>
          <p:cNvPicPr>
            <a:picLocks noChangeAspect="1"/>
          </p:cNvPicPr>
          <p:nvPr/>
        </p:nvPicPr>
        <p:blipFill>
          <a:blip r:embed="rId6"/>
          <a:stretch>
            <a:fillRect/>
          </a:stretch>
        </p:blipFill>
        <p:spPr>
          <a:xfrm>
            <a:off x="1314880" y="-6910832"/>
            <a:ext cx="20104100" cy="7986724"/>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845F0D5A-B1A1-F449-8E20-538FF5E48D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14759" y="4170589"/>
            <a:ext cx="3204221" cy="3206287"/>
          </a:xfrm>
          <a:prstGeom prst="rect">
            <a:avLst/>
          </a:prstGeom>
        </p:spPr>
      </p:pic>
      <p:pic>
        <p:nvPicPr>
          <p:cNvPr id="48" name="Picture 47">
            <a:extLst>
              <a:ext uri="{FF2B5EF4-FFF2-40B4-BE49-F238E27FC236}">
                <a16:creationId xmlns:a16="http://schemas.microsoft.com/office/drawing/2014/main" id="{117DD473-70C8-004A-A19F-F709384948B7}"/>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17245462" y="3674504"/>
            <a:ext cx="1216799" cy="1217582"/>
          </a:xfrm>
          <a:prstGeom prst="rect">
            <a:avLst/>
          </a:prstGeom>
        </p:spPr>
      </p:pic>
      <p:grpSp>
        <p:nvGrpSpPr>
          <p:cNvPr id="15" name="Group 14">
            <a:extLst>
              <a:ext uri="{FF2B5EF4-FFF2-40B4-BE49-F238E27FC236}">
                <a16:creationId xmlns:a16="http://schemas.microsoft.com/office/drawing/2014/main" id="{26211A1B-73E5-8241-B62B-DAEC7AD4FEE1}"/>
              </a:ext>
            </a:extLst>
          </p:cNvPr>
          <p:cNvGrpSpPr/>
          <p:nvPr/>
        </p:nvGrpSpPr>
        <p:grpSpPr>
          <a:xfrm>
            <a:off x="8609337" y="6919109"/>
            <a:ext cx="1600200" cy="1993900"/>
            <a:chOff x="8102898" y="6919109"/>
            <a:chExt cx="1600200" cy="1993900"/>
          </a:xfrm>
        </p:grpSpPr>
        <p:pic>
          <p:nvPicPr>
            <p:cNvPr id="14" name="Picture 13">
              <a:extLst>
                <a:ext uri="{FF2B5EF4-FFF2-40B4-BE49-F238E27FC236}">
                  <a16:creationId xmlns:a16="http://schemas.microsoft.com/office/drawing/2014/main" id="{CF354501-AB62-7241-AB4C-6B3ACA2C6731}"/>
                </a:ext>
              </a:extLst>
            </p:cNvPr>
            <p:cNvPicPr>
              <a:picLocks noChangeAspect="1"/>
            </p:cNvPicPr>
            <p:nvPr/>
          </p:nvPicPr>
          <p:blipFill>
            <a:blip r:embed="rId9"/>
            <a:stretch>
              <a:fillRect/>
            </a:stretch>
          </p:blipFill>
          <p:spPr>
            <a:xfrm>
              <a:off x="8102898" y="6919109"/>
              <a:ext cx="1600200" cy="1993900"/>
            </a:xfrm>
            <a:prstGeom prst="rect">
              <a:avLst/>
            </a:prstGeom>
          </p:spPr>
        </p:pic>
        <p:sp>
          <p:nvSpPr>
            <p:cNvPr id="81" name="TextBox 80">
              <a:extLst>
                <a:ext uri="{FF2B5EF4-FFF2-40B4-BE49-F238E27FC236}">
                  <a16:creationId xmlns:a16="http://schemas.microsoft.com/office/drawing/2014/main" id="{E41AC3FF-2243-EF49-A5E7-DB239910E2FF}"/>
                </a:ext>
              </a:extLst>
            </p:cNvPr>
            <p:cNvSpPr txBox="1"/>
            <p:nvPr/>
          </p:nvSpPr>
          <p:spPr>
            <a:xfrm>
              <a:off x="8474226" y="7185719"/>
              <a:ext cx="646740" cy="630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500" b="1" i="0" u="none" strike="noStrike" kern="1200" cap="none" spc="0" normalizeH="0" baseline="0" noProof="0" dirty="0">
                  <a:ln>
                    <a:noFill/>
                  </a:ln>
                  <a:solidFill>
                    <a:srgbClr val="FFFFFF"/>
                  </a:solidFill>
                  <a:effectLst/>
                  <a:uLnTx/>
                  <a:uFillTx/>
                  <a:latin typeface="Campton Book" pitchFamily="2" charset="0"/>
                  <a:ea typeface="+mn-ea"/>
                  <a:cs typeface="+mn-cs"/>
                </a:rPr>
                <a:t>1.</a:t>
              </a:r>
              <a:endParaRPr kumimoji="0" lang="en-NL" sz="3500" b="1" i="0" u="none" strike="noStrike" kern="1200" cap="none" spc="0" normalizeH="0" baseline="0" noProof="0" dirty="0">
                <a:ln>
                  <a:noFill/>
                </a:ln>
                <a:solidFill>
                  <a:srgbClr val="FFFFFF"/>
                </a:solidFill>
                <a:effectLst/>
                <a:uLnTx/>
                <a:uFillTx/>
                <a:latin typeface="Campton Book" pitchFamily="2" charset="0"/>
                <a:ea typeface="+mn-ea"/>
                <a:cs typeface="+mn-cs"/>
              </a:endParaRPr>
            </a:p>
          </p:txBody>
        </p:sp>
      </p:grpSp>
      <p:grpSp>
        <p:nvGrpSpPr>
          <p:cNvPr id="16" name="Group 15">
            <a:extLst>
              <a:ext uri="{FF2B5EF4-FFF2-40B4-BE49-F238E27FC236}">
                <a16:creationId xmlns:a16="http://schemas.microsoft.com/office/drawing/2014/main" id="{78EF85EB-2349-2E45-8852-A6778C6E764D}"/>
              </a:ext>
            </a:extLst>
          </p:cNvPr>
          <p:cNvGrpSpPr/>
          <p:nvPr/>
        </p:nvGrpSpPr>
        <p:grpSpPr>
          <a:xfrm>
            <a:off x="10806840" y="4989263"/>
            <a:ext cx="1600200" cy="1993900"/>
            <a:chOff x="10300401" y="4989263"/>
            <a:chExt cx="1600200" cy="1993900"/>
          </a:xfrm>
        </p:grpSpPr>
        <p:pic>
          <p:nvPicPr>
            <p:cNvPr id="88" name="Picture 87">
              <a:extLst>
                <a:ext uri="{FF2B5EF4-FFF2-40B4-BE49-F238E27FC236}">
                  <a16:creationId xmlns:a16="http://schemas.microsoft.com/office/drawing/2014/main" id="{94E46B4B-50A2-F34A-9877-F2B490D9BB69}"/>
                </a:ext>
              </a:extLst>
            </p:cNvPr>
            <p:cNvPicPr>
              <a:picLocks noChangeAspect="1"/>
            </p:cNvPicPr>
            <p:nvPr/>
          </p:nvPicPr>
          <p:blipFill>
            <a:blip r:embed="rId9"/>
            <a:stretch>
              <a:fillRect/>
            </a:stretch>
          </p:blipFill>
          <p:spPr>
            <a:xfrm>
              <a:off x="10300401" y="4989263"/>
              <a:ext cx="1600200" cy="1993900"/>
            </a:xfrm>
            <a:prstGeom prst="rect">
              <a:avLst/>
            </a:prstGeom>
          </p:spPr>
        </p:pic>
        <p:sp>
          <p:nvSpPr>
            <p:cNvPr id="89" name="TextBox 88">
              <a:extLst>
                <a:ext uri="{FF2B5EF4-FFF2-40B4-BE49-F238E27FC236}">
                  <a16:creationId xmlns:a16="http://schemas.microsoft.com/office/drawing/2014/main" id="{E7DD7DA4-527D-6841-AC01-45861A46D721}"/>
                </a:ext>
              </a:extLst>
            </p:cNvPr>
            <p:cNvSpPr txBox="1"/>
            <p:nvPr/>
          </p:nvSpPr>
          <p:spPr>
            <a:xfrm>
              <a:off x="10671729" y="5255873"/>
              <a:ext cx="646740" cy="630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500" b="1" i="0" u="none" strike="noStrike" kern="1200" cap="none" spc="0" normalizeH="0" baseline="0" noProof="0" dirty="0">
                  <a:ln>
                    <a:noFill/>
                  </a:ln>
                  <a:solidFill>
                    <a:srgbClr val="FFFFFF"/>
                  </a:solidFill>
                  <a:effectLst/>
                  <a:uLnTx/>
                  <a:uFillTx/>
                  <a:latin typeface="Campton Book" pitchFamily="2" charset="0"/>
                  <a:ea typeface="+mn-ea"/>
                  <a:cs typeface="+mn-cs"/>
                </a:rPr>
                <a:t>2.</a:t>
              </a:r>
              <a:endParaRPr kumimoji="0" lang="en-NL" sz="3500" b="1" i="0" u="none" strike="noStrike" kern="1200" cap="none" spc="0" normalizeH="0" baseline="0" noProof="0" dirty="0">
                <a:ln>
                  <a:noFill/>
                </a:ln>
                <a:solidFill>
                  <a:srgbClr val="FFFFFF"/>
                </a:solidFill>
                <a:effectLst/>
                <a:uLnTx/>
                <a:uFillTx/>
                <a:latin typeface="Campton Book" pitchFamily="2" charset="0"/>
                <a:ea typeface="+mn-ea"/>
                <a:cs typeface="+mn-cs"/>
              </a:endParaRPr>
            </a:p>
          </p:txBody>
        </p:sp>
      </p:grpSp>
      <p:grpSp>
        <p:nvGrpSpPr>
          <p:cNvPr id="17" name="Group 16">
            <a:extLst>
              <a:ext uri="{FF2B5EF4-FFF2-40B4-BE49-F238E27FC236}">
                <a16:creationId xmlns:a16="http://schemas.microsoft.com/office/drawing/2014/main" id="{A181A293-A101-F146-A087-FBA6028C3AD2}"/>
              </a:ext>
            </a:extLst>
          </p:cNvPr>
          <p:cNvGrpSpPr/>
          <p:nvPr/>
        </p:nvGrpSpPr>
        <p:grpSpPr>
          <a:xfrm>
            <a:off x="7393964" y="3261973"/>
            <a:ext cx="1600200" cy="1993900"/>
            <a:chOff x="6887525" y="3261973"/>
            <a:chExt cx="1600200" cy="1993900"/>
          </a:xfrm>
        </p:grpSpPr>
        <p:pic>
          <p:nvPicPr>
            <p:cNvPr id="90" name="Picture 89">
              <a:extLst>
                <a:ext uri="{FF2B5EF4-FFF2-40B4-BE49-F238E27FC236}">
                  <a16:creationId xmlns:a16="http://schemas.microsoft.com/office/drawing/2014/main" id="{3CF6C411-BC28-834F-9D70-DFBD7DBC41C4}"/>
                </a:ext>
              </a:extLst>
            </p:cNvPr>
            <p:cNvPicPr>
              <a:picLocks noChangeAspect="1"/>
            </p:cNvPicPr>
            <p:nvPr/>
          </p:nvPicPr>
          <p:blipFill>
            <a:blip r:embed="rId9"/>
            <a:stretch>
              <a:fillRect/>
            </a:stretch>
          </p:blipFill>
          <p:spPr>
            <a:xfrm>
              <a:off x="6887525" y="3261973"/>
              <a:ext cx="1600200" cy="1993900"/>
            </a:xfrm>
            <a:prstGeom prst="rect">
              <a:avLst/>
            </a:prstGeom>
          </p:spPr>
        </p:pic>
        <p:sp>
          <p:nvSpPr>
            <p:cNvPr id="91" name="TextBox 90">
              <a:extLst>
                <a:ext uri="{FF2B5EF4-FFF2-40B4-BE49-F238E27FC236}">
                  <a16:creationId xmlns:a16="http://schemas.microsoft.com/office/drawing/2014/main" id="{A3400BC7-DDD8-E548-9FA8-58829DCAADE1}"/>
                </a:ext>
              </a:extLst>
            </p:cNvPr>
            <p:cNvSpPr txBox="1"/>
            <p:nvPr/>
          </p:nvSpPr>
          <p:spPr>
            <a:xfrm>
              <a:off x="7258853" y="3528583"/>
              <a:ext cx="646740" cy="630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500" b="1" i="0" u="none" strike="noStrike" kern="1200" cap="none" spc="0" normalizeH="0" baseline="0" noProof="0" dirty="0">
                  <a:ln>
                    <a:noFill/>
                  </a:ln>
                  <a:solidFill>
                    <a:srgbClr val="FFFFFF"/>
                  </a:solidFill>
                  <a:effectLst/>
                  <a:uLnTx/>
                  <a:uFillTx/>
                  <a:latin typeface="Campton Book" pitchFamily="2" charset="0"/>
                  <a:ea typeface="+mn-ea"/>
                  <a:cs typeface="+mn-cs"/>
                </a:rPr>
                <a:t>3.</a:t>
              </a:r>
              <a:endParaRPr kumimoji="0" lang="en-NL" sz="3500" b="1" i="0" u="none" strike="noStrike" kern="1200" cap="none" spc="0" normalizeH="0" baseline="0" noProof="0" dirty="0">
                <a:ln>
                  <a:noFill/>
                </a:ln>
                <a:solidFill>
                  <a:srgbClr val="FFFFFF"/>
                </a:solidFill>
                <a:effectLst/>
                <a:uLnTx/>
                <a:uFillTx/>
                <a:latin typeface="Campton Book" pitchFamily="2" charset="0"/>
                <a:ea typeface="+mn-ea"/>
                <a:cs typeface="+mn-cs"/>
              </a:endParaRPr>
            </a:p>
          </p:txBody>
        </p:sp>
      </p:grpSp>
      <p:grpSp>
        <p:nvGrpSpPr>
          <p:cNvPr id="18" name="Group 17">
            <a:extLst>
              <a:ext uri="{FF2B5EF4-FFF2-40B4-BE49-F238E27FC236}">
                <a16:creationId xmlns:a16="http://schemas.microsoft.com/office/drawing/2014/main" id="{49FF947A-6530-9E42-A749-13455AC4DE16}"/>
              </a:ext>
            </a:extLst>
          </p:cNvPr>
          <p:cNvGrpSpPr/>
          <p:nvPr/>
        </p:nvGrpSpPr>
        <p:grpSpPr>
          <a:xfrm>
            <a:off x="9576296" y="1703568"/>
            <a:ext cx="1600200" cy="1993900"/>
            <a:chOff x="9069857" y="1703568"/>
            <a:chExt cx="1600200" cy="1993900"/>
          </a:xfrm>
        </p:grpSpPr>
        <p:pic>
          <p:nvPicPr>
            <p:cNvPr id="92" name="Picture 91">
              <a:extLst>
                <a:ext uri="{FF2B5EF4-FFF2-40B4-BE49-F238E27FC236}">
                  <a16:creationId xmlns:a16="http://schemas.microsoft.com/office/drawing/2014/main" id="{26FCFBB3-0E7E-3540-BF35-5126FE0AEE59}"/>
                </a:ext>
              </a:extLst>
            </p:cNvPr>
            <p:cNvPicPr>
              <a:picLocks noChangeAspect="1"/>
            </p:cNvPicPr>
            <p:nvPr/>
          </p:nvPicPr>
          <p:blipFill>
            <a:blip r:embed="rId9"/>
            <a:stretch>
              <a:fillRect/>
            </a:stretch>
          </p:blipFill>
          <p:spPr>
            <a:xfrm>
              <a:off x="9069857" y="1703568"/>
              <a:ext cx="1600200" cy="1993900"/>
            </a:xfrm>
            <a:prstGeom prst="rect">
              <a:avLst/>
            </a:prstGeom>
          </p:spPr>
        </p:pic>
        <p:sp>
          <p:nvSpPr>
            <p:cNvPr id="93" name="TextBox 92">
              <a:extLst>
                <a:ext uri="{FF2B5EF4-FFF2-40B4-BE49-F238E27FC236}">
                  <a16:creationId xmlns:a16="http://schemas.microsoft.com/office/drawing/2014/main" id="{DC5826AB-BB49-9B45-AA78-594E77D70DAB}"/>
                </a:ext>
              </a:extLst>
            </p:cNvPr>
            <p:cNvSpPr txBox="1"/>
            <p:nvPr/>
          </p:nvSpPr>
          <p:spPr>
            <a:xfrm>
              <a:off x="9441185" y="1970178"/>
              <a:ext cx="646740" cy="630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500" b="1" i="0" u="none" strike="noStrike" kern="1200" cap="none" spc="0" normalizeH="0" baseline="0" noProof="0" dirty="0">
                  <a:ln>
                    <a:noFill/>
                  </a:ln>
                  <a:solidFill>
                    <a:srgbClr val="FFFFFF"/>
                  </a:solidFill>
                  <a:effectLst/>
                  <a:uLnTx/>
                  <a:uFillTx/>
                  <a:latin typeface="Campton Book" pitchFamily="2" charset="0"/>
                  <a:ea typeface="+mn-ea"/>
                  <a:cs typeface="+mn-cs"/>
                </a:rPr>
                <a:t>4.</a:t>
              </a:r>
              <a:endParaRPr kumimoji="0" lang="en-NL" sz="3500" b="1" i="0" u="none" strike="noStrike" kern="1200" cap="none" spc="0" normalizeH="0" baseline="0" noProof="0" dirty="0">
                <a:ln>
                  <a:noFill/>
                </a:ln>
                <a:solidFill>
                  <a:srgbClr val="FFFFFF"/>
                </a:solidFill>
                <a:effectLst/>
                <a:uLnTx/>
                <a:uFillTx/>
                <a:latin typeface="Campton Book" pitchFamily="2" charset="0"/>
                <a:ea typeface="+mn-ea"/>
                <a:cs typeface="+mn-cs"/>
              </a:endParaRPr>
            </a:p>
          </p:txBody>
        </p:sp>
      </p:grpSp>
      <p:sp>
        <p:nvSpPr>
          <p:cNvPr id="94" name="Rounded Rectangle 93">
            <a:extLst>
              <a:ext uri="{FF2B5EF4-FFF2-40B4-BE49-F238E27FC236}">
                <a16:creationId xmlns:a16="http://schemas.microsoft.com/office/drawing/2014/main" id="{11F1C388-A43A-BE48-905C-813DDDBCFE3D}"/>
              </a:ext>
            </a:extLst>
          </p:cNvPr>
          <p:cNvSpPr/>
          <p:nvPr/>
        </p:nvSpPr>
        <p:spPr>
          <a:xfrm>
            <a:off x="10649880" y="8272620"/>
            <a:ext cx="3514319" cy="810767"/>
          </a:xfrm>
          <a:prstGeom prst="roundRect">
            <a:avLst>
              <a:gd name="adj" fmla="val 50000"/>
            </a:avLst>
          </a:prstGeom>
          <a:solidFill>
            <a:schemeClr val="accent4">
              <a:alpha val="50000"/>
            </a:schemeClr>
          </a:solidFill>
          <a:ln>
            <a:noFill/>
          </a:ln>
          <a:effectLst>
            <a:outerShdw blurRad="8509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Low barrier of entry</a:t>
            </a:r>
          </a:p>
        </p:txBody>
      </p:sp>
      <p:sp>
        <p:nvSpPr>
          <p:cNvPr id="95" name="Rounded Rectangle 94">
            <a:extLst>
              <a:ext uri="{FF2B5EF4-FFF2-40B4-BE49-F238E27FC236}">
                <a16:creationId xmlns:a16="http://schemas.microsoft.com/office/drawing/2014/main" id="{A40F6748-5232-A643-8455-71E60A3E524B}"/>
              </a:ext>
            </a:extLst>
          </p:cNvPr>
          <p:cNvSpPr/>
          <p:nvPr/>
        </p:nvSpPr>
        <p:spPr>
          <a:xfrm>
            <a:off x="11606940" y="6295659"/>
            <a:ext cx="6612857" cy="810767"/>
          </a:xfrm>
          <a:prstGeom prst="roundRect">
            <a:avLst>
              <a:gd name="adj" fmla="val 50000"/>
            </a:avLst>
          </a:prstGeom>
          <a:solidFill>
            <a:schemeClr val="accent4">
              <a:alpha val="50000"/>
            </a:schemeClr>
          </a:solidFill>
          <a:ln>
            <a:noFill/>
          </a:ln>
          <a:effectLst>
            <a:outerShdw blurRad="8509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 mature service for event-driven solutions</a:t>
            </a:r>
          </a:p>
        </p:txBody>
      </p:sp>
      <p:sp>
        <p:nvSpPr>
          <p:cNvPr id="130" name="Rounded Rectangle 129">
            <a:extLst>
              <a:ext uri="{FF2B5EF4-FFF2-40B4-BE49-F238E27FC236}">
                <a16:creationId xmlns:a16="http://schemas.microsoft.com/office/drawing/2014/main" id="{CAED2B61-0D9C-9947-8C56-A8617ACBD877}"/>
              </a:ext>
            </a:extLst>
          </p:cNvPr>
          <p:cNvSpPr/>
          <p:nvPr/>
        </p:nvSpPr>
        <p:spPr>
          <a:xfrm>
            <a:off x="11363069" y="2391890"/>
            <a:ext cx="6612857" cy="792115"/>
          </a:xfrm>
          <a:prstGeom prst="roundRect">
            <a:avLst>
              <a:gd name="adj" fmla="val 50000"/>
            </a:avLst>
          </a:prstGeom>
          <a:solidFill>
            <a:schemeClr val="accent4">
              <a:alpha val="50000"/>
            </a:schemeClr>
          </a:solidFill>
          <a:ln>
            <a:noFill/>
          </a:ln>
          <a:effectLst>
            <a:outerShdw blurRad="8509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Modern architecture on top off proven principles</a:t>
            </a:r>
          </a:p>
        </p:txBody>
      </p:sp>
      <p:sp>
        <p:nvSpPr>
          <p:cNvPr id="131" name="Rounded Rectangle 130">
            <a:extLst>
              <a:ext uri="{FF2B5EF4-FFF2-40B4-BE49-F238E27FC236}">
                <a16:creationId xmlns:a16="http://schemas.microsoft.com/office/drawing/2014/main" id="{93344B9B-3FCB-F344-AF82-F9F50D44A6C6}"/>
              </a:ext>
            </a:extLst>
          </p:cNvPr>
          <p:cNvSpPr/>
          <p:nvPr/>
        </p:nvSpPr>
        <p:spPr>
          <a:xfrm>
            <a:off x="9682276" y="3964078"/>
            <a:ext cx="3250093" cy="810767"/>
          </a:xfrm>
          <a:prstGeom prst="roundRect">
            <a:avLst>
              <a:gd name="adj" fmla="val 50000"/>
            </a:avLst>
          </a:prstGeom>
          <a:solidFill>
            <a:schemeClr val="accent4">
              <a:alpha val="50000"/>
            </a:schemeClr>
          </a:solidFill>
          <a:ln>
            <a:noFill/>
          </a:ln>
          <a:effectLst>
            <a:outerShdw blurRad="8509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Proven technology</a:t>
            </a:r>
          </a:p>
        </p:txBody>
      </p:sp>
      <p:pic>
        <p:nvPicPr>
          <p:cNvPr id="6" name="Poptje" descr="A picture containing drawing&#10;&#10;Description automatically generated">
            <a:extLst>
              <a:ext uri="{FF2B5EF4-FFF2-40B4-BE49-F238E27FC236}">
                <a16:creationId xmlns:a16="http://schemas.microsoft.com/office/drawing/2014/main" id="{76D5CDA5-8160-D24F-A15C-12D5FD08961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614754" y="8119753"/>
            <a:ext cx="689480" cy="714643"/>
          </a:xfrm>
          <a:prstGeom prst="rect">
            <a:avLst/>
          </a:prstGeom>
          <a:noFill/>
        </p:spPr>
      </p:pic>
      <p:sp>
        <p:nvSpPr>
          <p:cNvPr id="26" name="Titel 3">
            <a:extLst>
              <a:ext uri="{FF2B5EF4-FFF2-40B4-BE49-F238E27FC236}">
                <a16:creationId xmlns:a16="http://schemas.microsoft.com/office/drawing/2014/main" id="{2AA09BFE-FA0A-4F55-A43E-2337A851E847}"/>
              </a:ext>
            </a:extLst>
          </p:cNvPr>
          <p:cNvSpPr>
            <a:spLocks noGrp="1"/>
          </p:cNvSpPr>
          <p:nvPr>
            <p:ph type="title"/>
          </p:nvPr>
        </p:nvSpPr>
        <p:spPr>
          <a:xfrm>
            <a:off x="1637037" y="937632"/>
            <a:ext cx="13944599" cy="1066800"/>
          </a:xfrm>
        </p:spPr>
        <p:txBody>
          <a:bodyPr/>
          <a:lstStyle/>
          <a:p>
            <a:r>
              <a:rPr lang="en-US" dirty="0">
                <a:solidFill>
                  <a:schemeClr val="tx2">
                    <a:lumMod val="50000"/>
                    <a:lumOff val="50000"/>
                  </a:schemeClr>
                </a:solidFill>
              </a:rPr>
              <a:t>Takeaways</a:t>
            </a:r>
          </a:p>
        </p:txBody>
      </p:sp>
    </p:spTree>
    <p:extLst>
      <p:ext uri="{BB962C8B-B14F-4D97-AF65-F5344CB8AC3E}">
        <p14:creationId xmlns:p14="http://schemas.microsoft.com/office/powerpoint/2010/main" val="3870106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1000"/>
                                        <p:tgtEl>
                                          <p:spTgt spid="9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31"/>
                                        </p:tgtEl>
                                        <p:attrNameLst>
                                          <p:attrName>style.visibility</p:attrName>
                                        </p:attrNameLst>
                                      </p:cBhvr>
                                      <p:to>
                                        <p:strVal val="visible"/>
                                      </p:to>
                                    </p:set>
                                    <p:animEffect transition="in" filter="fade">
                                      <p:cBhvr>
                                        <p:cTn id="24" dur="1000"/>
                                        <p:tgtEl>
                                          <p:spTgt spid="131"/>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childTnLst>
                          </p:cTn>
                        </p:par>
                        <p:par>
                          <p:cTn id="35" fill="hold">
                            <p:stCondLst>
                              <p:cond delay="4000"/>
                            </p:stCondLst>
                            <p:childTnLst>
                              <p:par>
                                <p:cTn id="36" presetID="0" presetClass="path" presetSubtype="0" accel="50000" decel="50000" fill="hold" nodeType="afterEffect">
                                  <p:stCondLst>
                                    <p:cond delay="0"/>
                                  </p:stCondLst>
                                  <p:childTnLst>
                                    <p:animMotion origin="layout" path="M -0.00229 0.00435 C 0.01824 0.0247 0.03877 0.04506 0.05993 0.04899 C 0.0811 0.05292 0.09942 0.03874 0.12461 0.02765 " pathEditMode="relative" rAng="0" ptsTypes="AAA">
                                      <p:cBhvr>
                                        <p:cTn id="37" dur="2000" fill="hold"/>
                                        <p:tgtEl>
                                          <p:spTgt spid="6"/>
                                        </p:tgtEl>
                                        <p:attrNameLst>
                                          <p:attrName>ppt_x</p:attrName>
                                          <p:attrName>ppt_y</p:attrName>
                                        </p:attrNameLst>
                                      </p:cBhvr>
                                      <p:rCtr x="6341" y="22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130" grpId="0" animBg="1"/>
      <p:bldP spid="1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E65EAC-B0BC-6845-A6E9-468C73CCACF7}"/>
              </a:ext>
            </a:extLst>
          </p:cNvPr>
          <p:cNvSpPr>
            <a:spLocks noGrp="1"/>
          </p:cNvSpPr>
          <p:nvPr>
            <p:ph type="body" sz="quarter" idx="10"/>
          </p:nvPr>
        </p:nvSpPr>
        <p:spPr>
          <a:xfrm>
            <a:off x="587422" y="3511657"/>
            <a:ext cx="7315200" cy="5095345"/>
          </a:xfrm>
        </p:spPr>
        <p:txBody>
          <a:bodyPr>
            <a:normAutofit lnSpcReduction="10000"/>
          </a:bodyPr>
          <a:lstStyle/>
          <a:p>
            <a:r>
              <a:rPr lang="en-US" sz="3200" dirty="0"/>
              <a:t>Event driven architecture (EDA)</a:t>
            </a:r>
          </a:p>
          <a:p>
            <a:r>
              <a:rPr lang="en-US" sz="3200" dirty="0"/>
              <a:t>Azure Event Grid</a:t>
            </a:r>
          </a:p>
          <a:p>
            <a:r>
              <a:rPr lang="en-US" sz="3200" dirty="0"/>
              <a:t>Event driven solutions in Azure</a:t>
            </a:r>
          </a:p>
          <a:p>
            <a:r>
              <a:rPr lang="en-US" sz="3200" dirty="0"/>
              <a:t>Use cases</a:t>
            </a:r>
          </a:p>
          <a:p>
            <a:r>
              <a:rPr lang="en-US" sz="3200" dirty="0"/>
              <a:t>Demo</a:t>
            </a:r>
          </a:p>
          <a:p>
            <a:r>
              <a:rPr lang="en-US" sz="3200" dirty="0"/>
              <a:t>Azure competitors</a:t>
            </a:r>
          </a:p>
          <a:p>
            <a:r>
              <a:rPr lang="en-US" sz="3200" dirty="0"/>
              <a:t>Takeaways</a:t>
            </a:r>
          </a:p>
        </p:txBody>
      </p:sp>
      <p:sp>
        <p:nvSpPr>
          <p:cNvPr id="3" name="Title 2">
            <a:extLst>
              <a:ext uri="{FF2B5EF4-FFF2-40B4-BE49-F238E27FC236}">
                <a16:creationId xmlns:a16="http://schemas.microsoft.com/office/drawing/2014/main" id="{A6299121-4ECF-604C-AC60-88B1105256A5}"/>
              </a:ext>
            </a:extLst>
          </p:cNvPr>
          <p:cNvSpPr>
            <a:spLocks noGrp="1"/>
          </p:cNvSpPr>
          <p:nvPr>
            <p:ph type="title"/>
          </p:nvPr>
        </p:nvSpPr>
        <p:spPr>
          <a:xfrm>
            <a:off x="587422" y="762001"/>
            <a:ext cx="13944599" cy="1066800"/>
          </a:xfrm>
        </p:spPr>
        <p:txBody>
          <a:bodyPr/>
          <a:lstStyle/>
          <a:p>
            <a:r>
              <a:rPr lang="nl-NL" dirty="0"/>
              <a:t>Agenda</a:t>
            </a:r>
            <a:endParaRPr lang="en-NL" dirty="0"/>
          </a:p>
        </p:txBody>
      </p:sp>
      <p:sp>
        <p:nvSpPr>
          <p:cNvPr id="7" name="Text Placeholder 6">
            <a:extLst>
              <a:ext uri="{FF2B5EF4-FFF2-40B4-BE49-F238E27FC236}">
                <a16:creationId xmlns:a16="http://schemas.microsoft.com/office/drawing/2014/main" id="{A2C77E2D-2F14-844F-93D2-ACE5F043FD93}"/>
              </a:ext>
            </a:extLst>
          </p:cNvPr>
          <p:cNvSpPr>
            <a:spLocks noGrp="1"/>
          </p:cNvSpPr>
          <p:nvPr>
            <p:ph type="body" sz="quarter" idx="11"/>
          </p:nvPr>
        </p:nvSpPr>
        <p:spPr/>
        <p:txBody>
          <a:bodyPr/>
          <a:lstStyle/>
          <a:p>
            <a:r>
              <a:rPr lang="en-NL" dirty="0"/>
              <a:t>Big photo covering the side</a:t>
            </a:r>
          </a:p>
        </p:txBody>
      </p:sp>
      <p:sp>
        <p:nvSpPr>
          <p:cNvPr id="19" name="Text Placeholder 18">
            <a:extLst>
              <a:ext uri="{FF2B5EF4-FFF2-40B4-BE49-F238E27FC236}">
                <a16:creationId xmlns:a16="http://schemas.microsoft.com/office/drawing/2014/main" id="{C73441C0-E738-8A49-9A9F-56A3B95A573F}"/>
              </a:ext>
            </a:extLst>
          </p:cNvPr>
          <p:cNvSpPr>
            <a:spLocks noGrp="1"/>
          </p:cNvSpPr>
          <p:nvPr>
            <p:ph type="body" sz="quarter" idx="13"/>
          </p:nvPr>
        </p:nvSpPr>
        <p:spPr/>
        <p:txBody>
          <a:bodyPr/>
          <a:lstStyle/>
          <a:p>
            <a:endParaRPr lang="en-NL"/>
          </a:p>
        </p:txBody>
      </p:sp>
      <p:sp>
        <p:nvSpPr>
          <p:cNvPr id="20" name="Text Placeholder 19">
            <a:extLst>
              <a:ext uri="{FF2B5EF4-FFF2-40B4-BE49-F238E27FC236}">
                <a16:creationId xmlns:a16="http://schemas.microsoft.com/office/drawing/2014/main" id="{E02C53C2-3A32-9B4A-84B5-489354441A9F}"/>
              </a:ext>
            </a:extLst>
          </p:cNvPr>
          <p:cNvSpPr>
            <a:spLocks noGrp="1"/>
          </p:cNvSpPr>
          <p:nvPr>
            <p:ph type="body" sz="quarter" idx="14"/>
          </p:nvPr>
        </p:nvSpPr>
        <p:spPr>
          <a:xfrm>
            <a:off x="587422" y="2589803"/>
            <a:ext cx="9047853" cy="596096"/>
          </a:xfrm>
        </p:spPr>
        <p:txBody>
          <a:bodyPr/>
          <a:lstStyle/>
          <a:p>
            <a:r>
              <a:rPr lang="nl-NL" dirty="0"/>
              <a:t>Story on event-driven cloud solutions</a:t>
            </a:r>
            <a:endParaRPr lang="en-NL" dirty="0"/>
          </a:p>
          <a:p>
            <a:endParaRPr lang="en-NL" dirty="0"/>
          </a:p>
        </p:txBody>
      </p:sp>
      <p:sp>
        <p:nvSpPr>
          <p:cNvPr id="21" name="Text Placeholder 20">
            <a:extLst>
              <a:ext uri="{FF2B5EF4-FFF2-40B4-BE49-F238E27FC236}">
                <a16:creationId xmlns:a16="http://schemas.microsoft.com/office/drawing/2014/main" id="{C9C29F57-E96F-D448-8730-227A99302960}"/>
              </a:ext>
            </a:extLst>
          </p:cNvPr>
          <p:cNvSpPr>
            <a:spLocks noGrp="1"/>
          </p:cNvSpPr>
          <p:nvPr>
            <p:ph type="body" sz="quarter" idx="15"/>
          </p:nvPr>
        </p:nvSpPr>
        <p:spPr/>
        <p:txBody>
          <a:bodyPr/>
          <a:lstStyle/>
          <a:p>
            <a:endParaRPr lang="en-NL"/>
          </a:p>
        </p:txBody>
      </p:sp>
      <p:sp>
        <p:nvSpPr>
          <p:cNvPr id="23" name="Text Placeholder 22">
            <a:extLst>
              <a:ext uri="{FF2B5EF4-FFF2-40B4-BE49-F238E27FC236}">
                <a16:creationId xmlns:a16="http://schemas.microsoft.com/office/drawing/2014/main" id="{FC659330-BB04-F246-890F-886F51B27F37}"/>
              </a:ext>
            </a:extLst>
          </p:cNvPr>
          <p:cNvSpPr>
            <a:spLocks noGrp="1"/>
          </p:cNvSpPr>
          <p:nvPr>
            <p:ph type="body" sz="quarter" idx="17"/>
          </p:nvPr>
        </p:nvSpPr>
        <p:spPr/>
        <p:txBody>
          <a:bodyPr/>
          <a:lstStyle/>
          <a:p>
            <a:endParaRPr lang="en-NL"/>
          </a:p>
        </p:txBody>
      </p:sp>
      <p:pic>
        <p:nvPicPr>
          <p:cNvPr id="12" name="Picture 11" descr="A group of people sitting at a table&#10;&#10;Description automatically generated">
            <a:extLst>
              <a:ext uri="{FF2B5EF4-FFF2-40B4-BE49-F238E27FC236}">
                <a16:creationId xmlns:a16="http://schemas.microsoft.com/office/drawing/2014/main" id="{B9C3D217-62DF-7249-A78B-68122277A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4991" y="0"/>
            <a:ext cx="11309350" cy="11309350"/>
          </a:xfrm>
          <a:prstGeom prst="rect">
            <a:avLst/>
          </a:prstGeom>
        </p:spPr>
      </p:pic>
    </p:spTree>
    <p:custDataLst>
      <p:tags r:id="rId1"/>
    </p:custDataLst>
    <p:extLst>
      <p:ext uri="{BB962C8B-B14F-4D97-AF65-F5344CB8AC3E}">
        <p14:creationId xmlns:p14="http://schemas.microsoft.com/office/powerpoint/2010/main" val="21591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EBAE07A-3EF3-6C40-827E-120E74F32C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49771" y="8252351"/>
            <a:ext cx="14151620" cy="9680982"/>
          </a:xfrm>
          <a:prstGeom prst="rect">
            <a:avLst/>
          </a:prstGeom>
        </p:spPr>
      </p:pic>
      <p:pic>
        <p:nvPicPr>
          <p:cNvPr id="4" name="Picture 3">
            <a:extLst>
              <a:ext uri="{FF2B5EF4-FFF2-40B4-BE49-F238E27FC236}">
                <a16:creationId xmlns:a16="http://schemas.microsoft.com/office/drawing/2014/main" id="{03C3FB38-177D-4E4A-A045-27AFEF1FEC83}"/>
              </a:ext>
            </a:extLst>
          </p:cNvPr>
          <p:cNvPicPr>
            <a:picLocks noChangeAspect="1"/>
          </p:cNvPicPr>
          <p:nvPr/>
        </p:nvPicPr>
        <p:blipFill>
          <a:blip r:embed="rId4"/>
          <a:stretch>
            <a:fillRect/>
          </a:stretch>
        </p:blipFill>
        <p:spPr>
          <a:xfrm rot="16921039">
            <a:off x="15200750" y="1494038"/>
            <a:ext cx="863600" cy="1993900"/>
          </a:xfrm>
          <a:prstGeom prst="rect">
            <a:avLst/>
          </a:prstGeom>
        </p:spPr>
      </p:pic>
      <p:pic>
        <p:nvPicPr>
          <p:cNvPr id="45" name="Picture 44">
            <a:extLst>
              <a:ext uri="{FF2B5EF4-FFF2-40B4-BE49-F238E27FC236}">
                <a16:creationId xmlns:a16="http://schemas.microsoft.com/office/drawing/2014/main" id="{D564A7B0-4DDD-A448-926E-D9B0C83C9BA7}"/>
              </a:ext>
            </a:extLst>
          </p:cNvPr>
          <p:cNvPicPr>
            <a:picLocks noChangeAspect="1"/>
          </p:cNvPicPr>
          <p:nvPr/>
        </p:nvPicPr>
        <p:blipFill>
          <a:blip r:embed="rId5"/>
          <a:stretch>
            <a:fillRect/>
          </a:stretch>
        </p:blipFill>
        <p:spPr>
          <a:xfrm>
            <a:off x="501849" y="-6181824"/>
            <a:ext cx="20104100" cy="7986724"/>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845F0D5A-B1A1-F449-8E20-538FF5E48D7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214759" y="4170589"/>
            <a:ext cx="3204221" cy="3206287"/>
          </a:xfrm>
          <a:prstGeom prst="rect">
            <a:avLst/>
          </a:prstGeom>
        </p:spPr>
      </p:pic>
      <p:pic>
        <p:nvPicPr>
          <p:cNvPr id="48" name="Picture 47">
            <a:extLst>
              <a:ext uri="{FF2B5EF4-FFF2-40B4-BE49-F238E27FC236}">
                <a16:creationId xmlns:a16="http://schemas.microsoft.com/office/drawing/2014/main" id="{117DD473-70C8-004A-A19F-F709384948B7}"/>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7245462" y="3674504"/>
            <a:ext cx="1216799" cy="1217582"/>
          </a:xfrm>
          <a:prstGeom prst="rect">
            <a:avLst/>
          </a:prstGeom>
        </p:spPr>
      </p:pic>
      <p:sp>
        <p:nvSpPr>
          <p:cNvPr id="27" name="Rectangle: Rounded Corners 44">
            <a:extLst>
              <a:ext uri="{FF2B5EF4-FFF2-40B4-BE49-F238E27FC236}">
                <a16:creationId xmlns:a16="http://schemas.microsoft.com/office/drawing/2014/main" id="{1F7A9712-AC9E-8944-8E8E-78B8B384B098}"/>
              </a:ext>
            </a:extLst>
          </p:cNvPr>
          <p:cNvSpPr/>
          <p:nvPr/>
        </p:nvSpPr>
        <p:spPr>
          <a:xfrm>
            <a:off x="1641839" y="5587767"/>
            <a:ext cx="3562708" cy="2298534"/>
          </a:xfrm>
          <a:prstGeom prst="roundRect">
            <a:avLst/>
          </a:prstGeom>
          <a:solidFill>
            <a:schemeClr val="accent4">
              <a:alpha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sysClr val="windowText" lastClr="000000"/>
                </a:solidFill>
                <a:effectLst/>
                <a:uLnTx/>
                <a:uFillTx/>
                <a:latin typeface="Campton Book" panose="00000500000000000000"/>
                <a:ea typeface="+mn-ea"/>
                <a:cs typeface="+mn-cs"/>
                <a:hlinkClick r:id="rId8"/>
              </a:rPr>
              <a:t>Architecture Center</a:t>
            </a:r>
            <a:endParaRPr kumimoji="0" lang="nl-NL" sz="2000" b="1" i="0" u="none" strike="noStrike" kern="1200" cap="none" spc="0" normalizeH="0" baseline="0" noProof="0" dirty="0">
              <a:ln>
                <a:noFill/>
              </a:ln>
              <a:solidFill>
                <a:sysClr val="windowText" lastClr="000000"/>
              </a:solidFill>
              <a:effectLst/>
              <a:uLnTx/>
              <a:uFillTx/>
              <a:latin typeface="Campton Book" panose="00000500000000000000"/>
              <a:ea typeface="+mn-ea"/>
              <a:cs typeface="+mn-cs"/>
            </a:endParaRPr>
          </a:p>
        </p:txBody>
      </p:sp>
      <p:sp>
        <p:nvSpPr>
          <p:cNvPr id="28" name="Rectangle: Rounded Corners 44">
            <a:extLst>
              <a:ext uri="{FF2B5EF4-FFF2-40B4-BE49-F238E27FC236}">
                <a16:creationId xmlns:a16="http://schemas.microsoft.com/office/drawing/2014/main" id="{12FC48E8-8E85-024E-BA87-6C83DDEEFB80}"/>
              </a:ext>
            </a:extLst>
          </p:cNvPr>
          <p:cNvSpPr/>
          <p:nvPr/>
        </p:nvSpPr>
        <p:spPr>
          <a:xfrm>
            <a:off x="1641839" y="8207875"/>
            <a:ext cx="3562708" cy="2298534"/>
          </a:xfrm>
          <a:prstGeom prst="roundRect">
            <a:avLst/>
          </a:prstGeom>
          <a:solidFill>
            <a:schemeClr val="accent4">
              <a:alpha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dirty="0">
                <a:ln>
                  <a:noFill/>
                </a:ln>
                <a:solidFill>
                  <a:sysClr val="windowText" lastClr="000000"/>
                </a:solidFill>
                <a:effectLst/>
                <a:uLnTx/>
                <a:uFillTx/>
                <a:latin typeface="Campton Book" panose="00000500000000000000"/>
                <a:ea typeface="+mn-ea"/>
                <a:cs typeface="+mn-cs"/>
                <a:hlinkClick r:id="rId9"/>
              </a:rPr>
              <a:t>Microsoft Docs</a:t>
            </a:r>
            <a:endParaRPr kumimoji="0" lang="en-US" sz="2000" b="1" i="0" u="none" strike="noStrike" kern="1200" cap="none" spc="0" normalizeH="0" baseline="0" dirty="0">
              <a:ln>
                <a:noFill/>
              </a:ln>
              <a:solidFill>
                <a:sysClr val="windowText" lastClr="000000"/>
              </a:solidFill>
              <a:effectLst/>
              <a:uLnTx/>
              <a:uFillTx/>
              <a:latin typeface="Campton Book" panose="00000500000000000000"/>
              <a:ea typeface="+mn-ea"/>
              <a:cs typeface="+mn-cs"/>
            </a:endParaRPr>
          </a:p>
        </p:txBody>
      </p:sp>
      <p:sp>
        <p:nvSpPr>
          <p:cNvPr id="29" name="Rectangle: Rounded Corners 44">
            <a:extLst>
              <a:ext uri="{FF2B5EF4-FFF2-40B4-BE49-F238E27FC236}">
                <a16:creationId xmlns:a16="http://schemas.microsoft.com/office/drawing/2014/main" id="{B115442E-43DF-E540-BBEF-93E80CC8E845}"/>
              </a:ext>
            </a:extLst>
          </p:cNvPr>
          <p:cNvSpPr/>
          <p:nvPr/>
        </p:nvSpPr>
        <p:spPr>
          <a:xfrm>
            <a:off x="5662616" y="5587767"/>
            <a:ext cx="3562708" cy="2298534"/>
          </a:xfrm>
          <a:prstGeom prst="roundRect">
            <a:avLst/>
          </a:prstGeom>
          <a:solidFill>
            <a:schemeClr val="accent4">
              <a:alpha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dirty="0">
                <a:ln>
                  <a:noFill/>
                </a:ln>
                <a:solidFill>
                  <a:sysClr val="windowText" lastClr="000000"/>
                </a:solidFill>
                <a:effectLst/>
                <a:uLnTx/>
                <a:uFillTx/>
                <a:latin typeface="Campton Book" panose="00000500000000000000"/>
                <a:ea typeface="+mn-ea"/>
                <a:cs typeface="+mn-cs"/>
                <a:hlinkClick r:id="rId10"/>
              </a:rPr>
              <a:t>Serverless Notes</a:t>
            </a:r>
            <a:endParaRPr kumimoji="0" lang="en-US" sz="2000" b="1" i="0" u="none" strike="noStrike" kern="1200" cap="none" spc="0" normalizeH="0" baseline="0" dirty="0">
              <a:ln>
                <a:noFill/>
              </a:ln>
              <a:solidFill>
                <a:sysClr val="windowText" lastClr="000000"/>
              </a:solidFill>
              <a:effectLst/>
              <a:uLnTx/>
              <a:uFillTx/>
              <a:latin typeface="Campton Book" panose="00000500000000000000"/>
              <a:ea typeface="+mn-ea"/>
              <a:cs typeface="+mn-cs"/>
            </a:endParaRPr>
          </a:p>
        </p:txBody>
      </p:sp>
      <p:sp>
        <p:nvSpPr>
          <p:cNvPr id="30" name="Rectangle: Rounded Corners 44">
            <a:extLst>
              <a:ext uri="{FF2B5EF4-FFF2-40B4-BE49-F238E27FC236}">
                <a16:creationId xmlns:a16="http://schemas.microsoft.com/office/drawing/2014/main" id="{2DBEE333-B6C2-D844-903D-EC2C7C76113C}"/>
              </a:ext>
            </a:extLst>
          </p:cNvPr>
          <p:cNvSpPr/>
          <p:nvPr/>
        </p:nvSpPr>
        <p:spPr>
          <a:xfrm>
            <a:off x="5662616" y="8207875"/>
            <a:ext cx="3562708" cy="2298534"/>
          </a:xfrm>
          <a:prstGeom prst="roundRect">
            <a:avLst/>
          </a:prstGeom>
          <a:solidFill>
            <a:schemeClr val="accent4">
              <a:alpha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sysClr val="windowText" lastClr="000000"/>
                </a:solidFill>
                <a:effectLst/>
                <a:uLnTx/>
                <a:uFillTx/>
                <a:latin typeface="Campton Book" panose="00000500000000000000"/>
                <a:ea typeface="+mn-ea"/>
                <a:cs typeface="+mn-cs"/>
                <a:hlinkClick r:id="rId11"/>
              </a:rPr>
              <a:t>Azure Event Grid</a:t>
            </a:r>
            <a:endParaRPr kumimoji="0" lang="nl-NL" sz="2000" b="1" i="0" u="none" strike="noStrike" kern="1200" cap="none" spc="0" normalizeH="0" baseline="0" noProof="0" dirty="0">
              <a:ln>
                <a:noFill/>
              </a:ln>
              <a:solidFill>
                <a:sysClr val="windowText" lastClr="000000"/>
              </a:solidFill>
              <a:effectLst/>
              <a:uLnTx/>
              <a:uFillTx/>
              <a:latin typeface="Campton Book" panose="00000500000000000000"/>
              <a:ea typeface="+mn-ea"/>
              <a:cs typeface="+mn-cs"/>
            </a:endParaRPr>
          </a:p>
        </p:txBody>
      </p:sp>
      <p:sp>
        <p:nvSpPr>
          <p:cNvPr id="31" name="Rectangle: Rounded Corners 44">
            <a:extLst>
              <a:ext uri="{FF2B5EF4-FFF2-40B4-BE49-F238E27FC236}">
                <a16:creationId xmlns:a16="http://schemas.microsoft.com/office/drawing/2014/main" id="{CA05B906-CB6B-944F-9443-63725E2CC413}"/>
              </a:ext>
            </a:extLst>
          </p:cNvPr>
          <p:cNvSpPr/>
          <p:nvPr/>
        </p:nvSpPr>
        <p:spPr>
          <a:xfrm>
            <a:off x="9804548" y="5587767"/>
            <a:ext cx="3562708" cy="2298534"/>
          </a:xfrm>
          <a:prstGeom prst="roundRect">
            <a:avLst/>
          </a:prstGeom>
          <a:solidFill>
            <a:schemeClr val="accent4">
              <a:alpha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sysClr val="windowText" lastClr="000000"/>
                </a:solidFill>
                <a:effectLst/>
                <a:uLnTx/>
                <a:uFillTx/>
                <a:latin typeface="Campton Book" panose="00000500000000000000"/>
                <a:ea typeface="+mn-ea"/>
                <a:cs typeface="+mn-cs"/>
                <a:hlinkClick r:id="rId12"/>
              </a:rPr>
              <a:t>InfoQ</a:t>
            </a:r>
            <a:endParaRPr kumimoji="0" lang="nl-NL" sz="2000" b="1" i="0" u="none" strike="noStrike" kern="1200" cap="none" spc="0" normalizeH="0" baseline="0" noProof="0" dirty="0">
              <a:ln>
                <a:noFill/>
              </a:ln>
              <a:solidFill>
                <a:sysClr val="windowText" lastClr="000000"/>
              </a:solidFill>
              <a:effectLst/>
              <a:uLnTx/>
              <a:uFillTx/>
              <a:latin typeface="Campton Book" panose="00000500000000000000"/>
              <a:ea typeface="+mn-ea"/>
              <a:cs typeface="+mn-cs"/>
            </a:endParaRPr>
          </a:p>
        </p:txBody>
      </p:sp>
      <p:sp>
        <p:nvSpPr>
          <p:cNvPr id="32" name="Rectangle: Rounded Corners 44">
            <a:extLst>
              <a:ext uri="{FF2B5EF4-FFF2-40B4-BE49-F238E27FC236}">
                <a16:creationId xmlns:a16="http://schemas.microsoft.com/office/drawing/2014/main" id="{264AC494-7AE2-2E47-9058-02342722B6F4}"/>
              </a:ext>
            </a:extLst>
          </p:cNvPr>
          <p:cNvSpPr/>
          <p:nvPr/>
        </p:nvSpPr>
        <p:spPr>
          <a:xfrm>
            <a:off x="9804548" y="8207875"/>
            <a:ext cx="3562708" cy="2298534"/>
          </a:xfrm>
          <a:prstGeom prst="roundRect">
            <a:avLst/>
          </a:prstGeom>
          <a:solidFill>
            <a:schemeClr val="accent4">
              <a:alpha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sysClr val="windowText" lastClr="000000"/>
                </a:solidFill>
                <a:effectLst/>
                <a:uLnTx/>
                <a:uFillTx/>
                <a:latin typeface="Campton Book" panose="00000500000000000000"/>
                <a:ea typeface="+mn-ea"/>
                <a:cs typeface="+mn-cs"/>
                <a:hlinkClick r:id="rId13"/>
              </a:rPr>
              <a:t>Medium Blog</a:t>
            </a:r>
            <a:endParaRPr kumimoji="0" lang="nl-NL" sz="2000" b="1" i="0" u="none" strike="noStrike" kern="1200" cap="none" spc="0" normalizeH="0" baseline="0" noProof="0" dirty="0">
              <a:ln>
                <a:noFill/>
              </a:ln>
              <a:solidFill>
                <a:sysClr val="windowText" lastClr="000000"/>
              </a:solidFill>
              <a:effectLst/>
              <a:uLnTx/>
              <a:uFillTx/>
              <a:latin typeface="Campton Book" panose="00000500000000000000"/>
              <a:ea typeface="+mn-ea"/>
              <a:cs typeface="+mn-cs"/>
            </a:endParaRPr>
          </a:p>
        </p:txBody>
      </p:sp>
      <p:sp>
        <p:nvSpPr>
          <p:cNvPr id="14" name="Titel 3">
            <a:extLst>
              <a:ext uri="{FF2B5EF4-FFF2-40B4-BE49-F238E27FC236}">
                <a16:creationId xmlns:a16="http://schemas.microsoft.com/office/drawing/2014/main" id="{1DCBC58B-10CC-4B74-88A3-038F8F495F3C}"/>
              </a:ext>
            </a:extLst>
          </p:cNvPr>
          <p:cNvSpPr>
            <a:spLocks noGrp="1"/>
          </p:cNvSpPr>
          <p:nvPr>
            <p:ph type="title"/>
          </p:nvPr>
        </p:nvSpPr>
        <p:spPr>
          <a:xfrm>
            <a:off x="1635465" y="2909072"/>
            <a:ext cx="13944599" cy="1066800"/>
          </a:xfrm>
        </p:spPr>
        <p:txBody>
          <a:bodyPr/>
          <a:lstStyle/>
          <a:p>
            <a:r>
              <a:rPr lang="en-US" dirty="0">
                <a:solidFill>
                  <a:schemeClr val="tx2">
                    <a:lumMod val="50000"/>
                    <a:lumOff val="50000"/>
                  </a:schemeClr>
                </a:solidFill>
              </a:rPr>
              <a:t>Resources</a:t>
            </a:r>
          </a:p>
        </p:txBody>
      </p:sp>
    </p:spTree>
    <p:extLst>
      <p:ext uri="{BB962C8B-B14F-4D97-AF65-F5344CB8AC3E}">
        <p14:creationId xmlns:p14="http://schemas.microsoft.com/office/powerpoint/2010/main" val="1729594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500" fill="hold"/>
                                        <p:tgtEl>
                                          <p:spTgt spid="27"/>
                                        </p:tgtEl>
                                        <p:attrNameLst>
                                          <p:attrName>ppt_x</p:attrName>
                                        </p:attrNameLst>
                                      </p:cBhvr>
                                      <p:tavLst>
                                        <p:tav tm="0">
                                          <p:val>
                                            <p:strVal val="#ppt_x"/>
                                          </p:val>
                                        </p:tav>
                                        <p:tav tm="100000">
                                          <p:val>
                                            <p:strVal val="#ppt_x"/>
                                          </p:val>
                                        </p:tav>
                                      </p:tavLst>
                                    </p:anim>
                                    <p:anim calcmode="lin" valueType="num">
                                      <p:cBhvr additive="base">
                                        <p:cTn id="8" dur="1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1500" fill="hold"/>
                                        <p:tgtEl>
                                          <p:spTgt spid="29"/>
                                        </p:tgtEl>
                                        <p:attrNameLst>
                                          <p:attrName>ppt_x</p:attrName>
                                        </p:attrNameLst>
                                      </p:cBhvr>
                                      <p:tavLst>
                                        <p:tav tm="0">
                                          <p:val>
                                            <p:strVal val="#ppt_x"/>
                                          </p:val>
                                        </p:tav>
                                        <p:tav tm="100000">
                                          <p:val>
                                            <p:strVal val="#ppt_x"/>
                                          </p:val>
                                        </p:tav>
                                      </p:tavLst>
                                    </p:anim>
                                    <p:anim calcmode="lin" valueType="num">
                                      <p:cBhvr additive="base">
                                        <p:cTn id="13" dur="1500" fill="hold"/>
                                        <p:tgtEl>
                                          <p:spTgt spid="29"/>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1500" fill="hold"/>
                                        <p:tgtEl>
                                          <p:spTgt spid="31"/>
                                        </p:tgtEl>
                                        <p:attrNameLst>
                                          <p:attrName>ppt_x</p:attrName>
                                        </p:attrNameLst>
                                      </p:cBhvr>
                                      <p:tavLst>
                                        <p:tav tm="0">
                                          <p:val>
                                            <p:strVal val="#ppt_x"/>
                                          </p:val>
                                        </p:tav>
                                        <p:tav tm="100000">
                                          <p:val>
                                            <p:strVal val="#ppt_x"/>
                                          </p:val>
                                        </p:tav>
                                      </p:tavLst>
                                    </p:anim>
                                    <p:anim calcmode="lin" valueType="num">
                                      <p:cBhvr additive="base">
                                        <p:cTn id="18" dur="1500" fill="hold"/>
                                        <p:tgtEl>
                                          <p:spTgt spid="31"/>
                                        </p:tgtEl>
                                        <p:attrNameLst>
                                          <p:attrName>ppt_y</p:attrName>
                                        </p:attrNameLst>
                                      </p:cBhvr>
                                      <p:tavLst>
                                        <p:tav tm="0">
                                          <p:val>
                                            <p:strVal val="1+#ppt_h/2"/>
                                          </p:val>
                                        </p:tav>
                                        <p:tav tm="100000">
                                          <p:val>
                                            <p:strVal val="#ppt_y"/>
                                          </p:val>
                                        </p:tav>
                                      </p:tavLst>
                                    </p:anim>
                                  </p:childTnLst>
                                </p:cTn>
                              </p:par>
                            </p:childTnLst>
                          </p:cTn>
                        </p:par>
                        <p:par>
                          <p:cTn id="19" fill="hold">
                            <p:stCondLst>
                              <p:cond delay="4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1500" fill="hold"/>
                                        <p:tgtEl>
                                          <p:spTgt spid="32"/>
                                        </p:tgtEl>
                                        <p:attrNameLst>
                                          <p:attrName>ppt_x</p:attrName>
                                        </p:attrNameLst>
                                      </p:cBhvr>
                                      <p:tavLst>
                                        <p:tav tm="0">
                                          <p:val>
                                            <p:strVal val="#ppt_x"/>
                                          </p:val>
                                        </p:tav>
                                        <p:tav tm="100000">
                                          <p:val>
                                            <p:strVal val="#ppt_x"/>
                                          </p:val>
                                        </p:tav>
                                      </p:tavLst>
                                    </p:anim>
                                    <p:anim calcmode="lin" valueType="num">
                                      <p:cBhvr additive="base">
                                        <p:cTn id="23" dur="1500" fill="hold"/>
                                        <p:tgtEl>
                                          <p:spTgt spid="32"/>
                                        </p:tgtEl>
                                        <p:attrNameLst>
                                          <p:attrName>ppt_y</p:attrName>
                                        </p:attrNameLst>
                                      </p:cBhvr>
                                      <p:tavLst>
                                        <p:tav tm="0">
                                          <p:val>
                                            <p:strVal val="1+#ppt_h/2"/>
                                          </p:val>
                                        </p:tav>
                                        <p:tav tm="100000">
                                          <p:val>
                                            <p:strVal val="#ppt_y"/>
                                          </p:val>
                                        </p:tav>
                                      </p:tavLst>
                                    </p:anim>
                                  </p:childTnLst>
                                </p:cTn>
                              </p:par>
                            </p:childTnLst>
                          </p:cTn>
                        </p:par>
                        <p:par>
                          <p:cTn id="24" fill="hold">
                            <p:stCondLst>
                              <p:cond delay="6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500" fill="hold"/>
                                        <p:tgtEl>
                                          <p:spTgt spid="30"/>
                                        </p:tgtEl>
                                        <p:attrNameLst>
                                          <p:attrName>ppt_x</p:attrName>
                                        </p:attrNameLst>
                                      </p:cBhvr>
                                      <p:tavLst>
                                        <p:tav tm="0">
                                          <p:val>
                                            <p:strVal val="#ppt_x"/>
                                          </p:val>
                                        </p:tav>
                                        <p:tav tm="100000">
                                          <p:val>
                                            <p:strVal val="#ppt_x"/>
                                          </p:val>
                                        </p:tav>
                                      </p:tavLst>
                                    </p:anim>
                                    <p:anim calcmode="lin" valueType="num">
                                      <p:cBhvr additive="base">
                                        <p:cTn id="28" dur="150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7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1500" fill="hold"/>
                                        <p:tgtEl>
                                          <p:spTgt spid="28"/>
                                        </p:tgtEl>
                                        <p:attrNameLst>
                                          <p:attrName>ppt_x</p:attrName>
                                        </p:attrNameLst>
                                      </p:cBhvr>
                                      <p:tavLst>
                                        <p:tav tm="0">
                                          <p:val>
                                            <p:strVal val="#ppt_x"/>
                                          </p:val>
                                        </p:tav>
                                        <p:tav tm="100000">
                                          <p:val>
                                            <p:strVal val="#ppt_x"/>
                                          </p:val>
                                        </p:tav>
                                      </p:tavLst>
                                    </p:anim>
                                    <p:anim calcmode="lin" valueType="num">
                                      <p:cBhvr additive="base">
                                        <p:cTn id="33" dur="1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9372DE-D8D1-CE4D-96BE-5AC5A908D672}"/>
              </a:ext>
            </a:extLst>
          </p:cNvPr>
          <p:cNvSpPr>
            <a:spLocks noGrp="1"/>
          </p:cNvSpPr>
          <p:nvPr>
            <p:ph type="body" sz="quarter" idx="11"/>
          </p:nvPr>
        </p:nvSpPr>
        <p:spPr>
          <a:xfrm>
            <a:off x="7963818" y="4934595"/>
            <a:ext cx="5700936" cy="3449960"/>
          </a:xfrm>
        </p:spPr>
        <p:txBody>
          <a:bodyPr/>
          <a:lstStyle/>
          <a:p>
            <a:r>
              <a:rPr lang="en-GB" dirty="0"/>
              <a:t>Q&amp;A</a:t>
            </a:r>
            <a:endParaRPr lang="en-NL" dirty="0"/>
          </a:p>
        </p:txBody>
      </p:sp>
      <p:pic>
        <p:nvPicPr>
          <p:cNvPr id="5" name="Picture 4" descr="A close up of a logo&#10;&#10;Description automatically generated">
            <a:extLst>
              <a:ext uri="{FF2B5EF4-FFF2-40B4-BE49-F238E27FC236}">
                <a16:creationId xmlns:a16="http://schemas.microsoft.com/office/drawing/2014/main" id="{7CF174CC-19D5-9149-8104-7BF40F66DA6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05250" y="9845674"/>
            <a:ext cx="2540005" cy="630652"/>
          </a:xfrm>
          <a:prstGeom prst="rect">
            <a:avLst/>
          </a:prstGeom>
        </p:spPr>
      </p:pic>
    </p:spTree>
    <p:extLst>
      <p:ext uri="{BB962C8B-B14F-4D97-AF65-F5344CB8AC3E}">
        <p14:creationId xmlns:p14="http://schemas.microsoft.com/office/powerpoint/2010/main" val="3276172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CF7D7B3-959A-49C2-93EB-6CEBF3ED9AEF}"/>
              </a:ext>
            </a:extLst>
          </p:cNvPr>
          <p:cNvSpPr>
            <a:spLocks noGrp="1"/>
          </p:cNvSpPr>
          <p:nvPr>
            <p:ph type="title"/>
          </p:nvPr>
        </p:nvSpPr>
        <p:spPr/>
        <p:txBody>
          <a:bodyPr/>
          <a:lstStyle/>
          <a:p>
            <a:r>
              <a:rPr lang="nl-NL" dirty="0"/>
              <a:t>Event-driven Architecture</a:t>
            </a:r>
          </a:p>
        </p:txBody>
      </p:sp>
      <p:sp>
        <p:nvSpPr>
          <p:cNvPr id="5" name="Tijdelijke aanduiding voor tekst 4">
            <a:extLst>
              <a:ext uri="{FF2B5EF4-FFF2-40B4-BE49-F238E27FC236}">
                <a16:creationId xmlns:a16="http://schemas.microsoft.com/office/drawing/2014/main" id="{0C259749-1AD7-40B4-B186-9F953F5DDDEB}"/>
              </a:ext>
            </a:extLst>
          </p:cNvPr>
          <p:cNvSpPr>
            <a:spLocks noGrp="1"/>
          </p:cNvSpPr>
          <p:nvPr>
            <p:ph type="body" sz="quarter" idx="10"/>
          </p:nvPr>
        </p:nvSpPr>
        <p:spPr>
          <a:xfrm>
            <a:off x="10776205" y="5160377"/>
            <a:ext cx="8496944" cy="4484051"/>
          </a:xfrm>
        </p:spPr>
        <p:txBody>
          <a:bodyPr>
            <a:normAutofit/>
          </a:bodyPr>
          <a:lstStyle/>
          <a:p>
            <a:r>
              <a:rPr lang="en-US" sz="3900" dirty="0"/>
              <a:t>Near real-time</a:t>
            </a:r>
          </a:p>
          <a:p>
            <a:r>
              <a:rPr lang="en-US" sz="3900" dirty="0"/>
              <a:t>Loose coupling (decoupling)</a:t>
            </a:r>
          </a:p>
          <a:p>
            <a:r>
              <a:rPr lang="en-US" sz="3900" dirty="0"/>
              <a:t>Plug-and-play</a:t>
            </a:r>
          </a:p>
          <a:p>
            <a:r>
              <a:rPr lang="en-US" sz="3900" dirty="0"/>
              <a:t>Data exchange based on events</a:t>
            </a:r>
          </a:p>
          <a:p>
            <a:endParaRPr lang="en-US" dirty="0"/>
          </a:p>
        </p:txBody>
      </p:sp>
      <p:pic>
        <p:nvPicPr>
          <p:cNvPr id="4" name="Afbeelding 3">
            <a:extLst>
              <a:ext uri="{FF2B5EF4-FFF2-40B4-BE49-F238E27FC236}">
                <a16:creationId xmlns:a16="http://schemas.microsoft.com/office/drawing/2014/main" id="{DEECDEC1-7CF8-490E-84DC-3E1093E3BED5}"/>
              </a:ext>
            </a:extLst>
          </p:cNvPr>
          <p:cNvPicPr>
            <a:picLocks noChangeAspect="1"/>
          </p:cNvPicPr>
          <p:nvPr/>
        </p:nvPicPr>
        <p:blipFill>
          <a:blip r:embed="rId2"/>
          <a:stretch>
            <a:fillRect/>
          </a:stretch>
        </p:blipFill>
        <p:spPr>
          <a:xfrm>
            <a:off x="837942" y="4218988"/>
            <a:ext cx="9502140" cy="5425440"/>
          </a:xfrm>
          <a:prstGeom prst="rect">
            <a:avLst/>
          </a:prstGeom>
        </p:spPr>
      </p:pic>
    </p:spTree>
    <p:extLst>
      <p:ext uri="{BB962C8B-B14F-4D97-AF65-F5344CB8AC3E}">
        <p14:creationId xmlns:p14="http://schemas.microsoft.com/office/powerpoint/2010/main" val="132524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4E9FBF8A-A785-4C27-9989-513416463AFB}"/>
              </a:ext>
            </a:extLst>
          </p:cNvPr>
          <p:cNvSpPr>
            <a:spLocks noGrp="1"/>
          </p:cNvSpPr>
          <p:nvPr>
            <p:ph type="body" sz="quarter" idx="10"/>
          </p:nvPr>
        </p:nvSpPr>
        <p:spPr>
          <a:xfrm>
            <a:off x="5803578" y="5072723"/>
            <a:ext cx="7620001" cy="3810000"/>
          </a:xfrm>
        </p:spPr>
        <p:txBody>
          <a:bodyPr>
            <a:normAutofit/>
          </a:bodyPr>
          <a:lstStyle/>
          <a:p>
            <a:r>
              <a:rPr lang="en-US" sz="3600" dirty="0"/>
              <a:t>Temperature change</a:t>
            </a:r>
          </a:p>
          <a:p>
            <a:r>
              <a:rPr lang="en-US" sz="3600" dirty="0"/>
              <a:t>State of an object</a:t>
            </a:r>
          </a:p>
          <a:p>
            <a:r>
              <a:rPr lang="en-US" sz="3600" dirty="0"/>
              <a:t>Change in Azure subscription</a:t>
            </a:r>
            <a:endParaRPr lang="nl-NL" dirty="0"/>
          </a:p>
        </p:txBody>
      </p:sp>
      <p:sp>
        <p:nvSpPr>
          <p:cNvPr id="3" name="Titel 2">
            <a:extLst>
              <a:ext uri="{FF2B5EF4-FFF2-40B4-BE49-F238E27FC236}">
                <a16:creationId xmlns:a16="http://schemas.microsoft.com/office/drawing/2014/main" id="{CF0E6DED-C6C3-43A8-A5F2-3FFA331570CC}"/>
              </a:ext>
            </a:extLst>
          </p:cNvPr>
          <p:cNvSpPr>
            <a:spLocks noGrp="1"/>
          </p:cNvSpPr>
          <p:nvPr>
            <p:ph type="title"/>
          </p:nvPr>
        </p:nvSpPr>
        <p:spPr/>
        <p:txBody>
          <a:bodyPr/>
          <a:lstStyle/>
          <a:p>
            <a:r>
              <a:rPr lang="nl-NL" dirty="0"/>
              <a:t>Events</a:t>
            </a:r>
          </a:p>
        </p:txBody>
      </p:sp>
      <p:pic>
        <p:nvPicPr>
          <p:cNvPr id="5" name="Afbeelding 4">
            <a:extLst>
              <a:ext uri="{FF2B5EF4-FFF2-40B4-BE49-F238E27FC236}">
                <a16:creationId xmlns:a16="http://schemas.microsoft.com/office/drawing/2014/main" id="{C4C6881A-A3C8-422B-9007-D4386E0D439E}"/>
              </a:ext>
            </a:extLst>
          </p:cNvPr>
          <p:cNvPicPr>
            <a:picLocks noChangeAspect="1"/>
          </p:cNvPicPr>
          <p:nvPr/>
        </p:nvPicPr>
        <p:blipFill>
          <a:blip r:embed="rId2">
            <a:duotone>
              <a:prstClr val="black"/>
              <a:schemeClr val="accent2">
                <a:tint val="45000"/>
                <a:satMod val="400000"/>
              </a:schemeClr>
            </a:duotone>
          </a:blip>
          <a:stretch>
            <a:fillRect/>
          </a:stretch>
        </p:blipFill>
        <p:spPr>
          <a:xfrm>
            <a:off x="3283298" y="3841751"/>
            <a:ext cx="1859704" cy="3135972"/>
          </a:xfrm>
          <a:prstGeom prst="rect">
            <a:avLst/>
          </a:prstGeom>
        </p:spPr>
      </p:pic>
    </p:spTree>
    <p:extLst>
      <p:ext uri="{BB962C8B-B14F-4D97-AF65-F5344CB8AC3E}">
        <p14:creationId xmlns:p14="http://schemas.microsoft.com/office/powerpoint/2010/main" val="310193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DABA943-6573-432A-A7FC-1B461DDBE8D0}"/>
              </a:ext>
            </a:extLst>
          </p:cNvPr>
          <p:cNvSpPr>
            <a:spLocks noGrp="1"/>
          </p:cNvSpPr>
          <p:nvPr>
            <p:ph type="body" sz="quarter" idx="10"/>
          </p:nvPr>
        </p:nvSpPr>
        <p:spPr>
          <a:xfrm>
            <a:off x="1974849" y="3937684"/>
            <a:ext cx="17366233" cy="2077032"/>
          </a:xfrm>
        </p:spPr>
        <p:txBody>
          <a:bodyPr>
            <a:normAutofit/>
          </a:bodyPr>
          <a:lstStyle/>
          <a:p>
            <a:pPr marL="0" indent="0">
              <a:buNone/>
            </a:pPr>
            <a:r>
              <a:rPr lang="en-US" sz="4000" dirty="0"/>
              <a:t>A software architecture paradigm promoting the production, detection, consumption of, and reaction to events.</a:t>
            </a:r>
            <a:endParaRPr lang="nl-NL" sz="4000" dirty="0"/>
          </a:p>
        </p:txBody>
      </p:sp>
      <p:sp>
        <p:nvSpPr>
          <p:cNvPr id="3" name="Titel 2">
            <a:extLst>
              <a:ext uri="{FF2B5EF4-FFF2-40B4-BE49-F238E27FC236}">
                <a16:creationId xmlns:a16="http://schemas.microsoft.com/office/drawing/2014/main" id="{0553DC8A-4944-4266-A918-B91028195130}"/>
              </a:ext>
            </a:extLst>
          </p:cNvPr>
          <p:cNvSpPr>
            <a:spLocks noGrp="1"/>
          </p:cNvSpPr>
          <p:nvPr>
            <p:ph type="title"/>
          </p:nvPr>
        </p:nvSpPr>
        <p:spPr>
          <a:xfrm>
            <a:off x="691010" y="2225675"/>
            <a:ext cx="19802200" cy="1371600"/>
          </a:xfrm>
        </p:spPr>
        <p:txBody>
          <a:bodyPr/>
          <a:lstStyle/>
          <a:p>
            <a:r>
              <a:rPr lang="en-US" dirty="0"/>
              <a:t>Are </a:t>
            </a:r>
            <a:r>
              <a:rPr lang="en-US" dirty="0">
                <a:solidFill>
                  <a:schemeClr val="tx2">
                    <a:lumMod val="50000"/>
                    <a:lumOff val="50000"/>
                  </a:schemeClr>
                </a:solidFill>
              </a:rPr>
              <a:t>events</a:t>
            </a:r>
            <a:r>
              <a:rPr lang="en-US" dirty="0"/>
              <a:t> something new? Or is </a:t>
            </a:r>
            <a:r>
              <a:rPr lang="en-US" dirty="0">
                <a:solidFill>
                  <a:schemeClr val="tx2">
                    <a:lumMod val="50000"/>
                    <a:lumOff val="50000"/>
                  </a:schemeClr>
                </a:solidFill>
              </a:rPr>
              <a:t>EDA</a:t>
            </a:r>
            <a:r>
              <a:rPr lang="en-US" dirty="0"/>
              <a:t> new?</a:t>
            </a:r>
          </a:p>
        </p:txBody>
      </p:sp>
      <p:sp>
        <p:nvSpPr>
          <p:cNvPr id="4" name="Tekstvak 3">
            <a:extLst>
              <a:ext uri="{FF2B5EF4-FFF2-40B4-BE49-F238E27FC236}">
                <a16:creationId xmlns:a16="http://schemas.microsoft.com/office/drawing/2014/main" id="{EEF76575-66D2-4294-82E5-C7832084C158}"/>
              </a:ext>
            </a:extLst>
          </p:cNvPr>
          <p:cNvSpPr txBox="1"/>
          <p:nvPr/>
        </p:nvSpPr>
        <p:spPr>
          <a:xfrm>
            <a:off x="1339082" y="6518653"/>
            <a:ext cx="6840760" cy="523220"/>
          </a:xfrm>
          <a:prstGeom prst="rect">
            <a:avLst/>
          </a:prstGeom>
          <a:noFill/>
        </p:spPr>
        <p:txBody>
          <a:bodyPr wrap="square" rtlCol="0">
            <a:spAutoFit/>
          </a:bodyPr>
          <a:lstStyle/>
          <a:p>
            <a:r>
              <a:rPr lang="en-US" sz="2800" dirty="0"/>
              <a:t>Event Producer doesn’t know its consumers</a:t>
            </a:r>
          </a:p>
        </p:txBody>
      </p:sp>
      <p:sp>
        <p:nvSpPr>
          <p:cNvPr id="5" name="Tekstvak 4">
            <a:extLst>
              <a:ext uri="{FF2B5EF4-FFF2-40B4-BE49-F238E27FC236}">
                <a16:creationId xmlns:a16="http://schemas.microsoft.com/office/drawing/2014/main" id="{25346E95-A6A1-4297-ACB3-03676EC8EB44}"/>
              </a:ext>
            </a:extLst>
          </p:cNvPr>
          <p:cNvSpPr txBox="1"/>
          <p:nvPr/>
        </p:nvSpPr>
        <p:spPr>
          <a:xfrm>
            <a:off x="6631670" y="7839672"/>
            <a:ext cx="6840760" cy="523220"/>
          </a:xfrm>
          <a:prstGeom prst="rect">
            <a:avLst/>
          </a:prstGeom>
          <a:noFill/>
        </p:spPr>
        <p:txBody>
          <a:bodyPr wrap="square" rtlCol="0">
            <a:spAutoFit/>
          </a:bodyPr>
          <a:lstStyle/>
          <a:p>
            <a:r>
              <a:rPr lang="en-US" sz="2800" dirty="0"/>
              <a:t>Consumers react on events </a:t>
            </a:r>
          </a:p>
        </p:txBody>
      </p:sp>
      <p:sp>
        <p:nvSpPr>
          <p:cNvPr id="6" name="Tekstvak 5">
            <a:extLst>
              <a:ext uri="{FF2B5EF4-FFF2-40B4-BE49-F238E27FC236}">
                <a16:creationId xmlns:a16="http://schemas.microsoft.com/office/drawing/2014/main" id="{89C85579-7FC7-4621-BD61-0B712064A351}"/>
              </a:ext>
            </a:extLst>
          </p:cNvPr>
          <p:cNvSpPr txBox="1"/>
          <p:nvPr/>
        </p:nvSpPr>
        <p:spPr>
          <a:xfrm>
            <a:off x="9764018" y="9025447"/>
            <a:ext cx="6840760" cy="523220"/>
          </a:xfrm>
          <a:prstGeom prst="rect">
            <a:avLst/>
          </a:prstGeom>
          <a:noFill/>
        </p:spPr>
        <p:txBody>
          <a:bodyPr wrap="square" rtlCol="0">
            <a:spAutoFit/>
          </a:bodyPr>
          <a:lstStyle/>
          <a:p>
            <a:r>
              <a:rPr lang="en-US" sz="2800" dirty="0"/>
              <a:t>Event Channel aka Event Bus</a:t>
            </a:r>
          </a:p>
        </p:txBody>
      </p:sp>
      <p:sp>
        <p:nvSpPr>
          <p:cNvPr id="7" name="Tekstvak 6">
            <a:extLst>
              <a:ext uri="{FF2B5EF4-FFF2-40B4-BE49-F238E27FC236}">
                <a16:creationId xmlns:a16="http://schemas.microsoft.com/office/drawing/2014/main" id="{1C473C82-5FE1-4CCA-8441-0FEE39D7F7E4}"/>
              </a:ext>
            </a:extLst>
          </p:cNvPr>
          <p:cNvSpPr txBox="1"/>
          <p:nvPr/>
        </p:nvSpPr>
        <p:spPr>
          <a:xfrm>
            <a:off x="1974849" y="8822065"/>
            <a:ext cx="6840760" cy="523220"/>
          </a:xfrm>
          <a:prstGeom prst="rect">
            <a:avLst/>
          </a:prstGeom>
          <a:noFill/>
        </p:spPr>
        <p:txBody>
          <a:bodyPr wrap="square" rtlCol="0">
            <a:spAutoFit/>
          </a:bodyPr>
          <a:lstStyle/>
          <a:p>
            <a:r>
              <a:rPr lang="en-US" sz="2800" dirty="0"/>
              <a:t>Complex event processing</a:t>
            </a:r>
          </a:p>
        </p:txBody>
      </p:sp>
      <p:sp>
        <p:nvSpPr>
          <p:cNvPr id="8" name="Tekstvak 7">
            <a:extLst>
              <a:ext uri="{FF2B5EF4-FFF2-40B4-BE49-F238E27FC236}">
                <a16:creationId xmlns:a16="http://schemas.microsoft.com/office/drawing/2014/main" id="{910E6A1D-8868-4373-BF20-91F72DC2DB46}"/>
              </a:ext>
            </a:extLst>
          </p:cNvPr>
          <p:cNvSpPr txBox="1"/>
          <p:nvPr/>
        </p:nvSpPr>
        <p:spPr>
          <a:xfrm>
            <a:off x="11897901" y="6677271"/>
            <a:ext cx="6840760" cy="523220"/>
          </a:xfrm>
          <a:prstGeom prst="rect">
            <a:avLst/>
          </a:prstGeom>
          <a:noFill/>
        </p:spPr>
        <p:txBody>
          <a:bodyPr wrap="square" rtlCol="0">
            <a:spAutoFit/>
          </a:bodyPr>
          <a:lstStyle/>
          <a:p>
            <a:r>
              <a:rPr lang="en-US" sz="2800" dirty="0"/>
              <a:t>Event stream processing</a:t>
            </a:r>
          </a:p>
        </p:txBody>
      </p:sp>
    </p:spTree>
    <p:extLst>
      <p:ext uri="{BB962C8B-B14F-4D97-AF65-F5344CB8AC3E}">
        <p14:creationId xmlns:p14="http://schemas.microsoft.com/office/powerpoint/2010/main" val="1010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5FE2000-5C4B-4D4F-A87B-F2157BD2749E}"/>
              </a:ext>
            </a:extLst>
          </p:cNvPr>
          <p:cNvSpPr>
            <a:spLocks noGrp="1"/>
          </p:cNvSpPr>
          <p:nvPr>
            <p:ph type="title"/>
          </p:nvPr>
        </p:nvSpPr>
        <p:spPr>
          <a:xfrm>
            <a:off x="1974850" y="2225675"/>
            <a:ext cx="14053864" cy="1371600"/>
          </a:xfrm>
        </p:spPr>
        <p:txBody>
          <a:bodyPr/>
          <a:lstStyle/>
          <a:p>
            <a:r>
              <a:rPr lang="en-US" dirty="0"/>
              <a:t>Event-driven </a:t>
            </a:r>
            <a:r>
              <a:rPr lang="en-US" dirty="0">
                <a:solidFill>
                  <a:schemeClr val="tx2">
                    <a:lumMod val="50000"/>
                    <a:lumOff val="50000"/>
                  </a:schemeClr>
                </a:solidFill>
              </a:rPr>
              <a:t>architecture style</a:t>
            </a:r>
          </a:p>
        </p:txBody>
      </p:sp>
      <p:pic>
        <p:nvPicPr>
          <p:cNvPr id="8" name="Afbeelding 7">
            <a:extLst>
              <a:ext uri="{FF2B5EF4-FFF2-40B4-BE49-F238E27FC236}">
                <a16:creationId xmlns:a16="http://schemas.microsoft.com/office/drawing/2014/main" id="{D9BC2E38-E21C-4593-9180-6360F7D1B659}"/>
              </a:ext>
            </a:extLst>
          </p:cNvPr>
          <p:cNvPicPr>
            <a:picLocks noChangeAspect="1"/>
          </p:cNvPicPr>
          <p:nvPr/>
        </p:nvPicPr>
        <p:blipFill>
          <a:blip r:embed="rId3"/>
          <a:stretch>
            <a:fillRect/>
          </a:stretch>
        </p:blipFill>
        <p:spPr>
          <a:xfrm>
            <a:off x="1974850" y="3422427"/>
            <a:ext cx="11478893" cy="3923006"/>
          </a:xfrm>
          <a:prstGeom prst="rect">
            <a:avLst/>
          </a:prstGeom>
        </p:spPr>
      </p:pic>
      <p:sp>
        <p:nvSpPr>
          <p:cNvPr id="9" name="Tijdelijke aanduiding voor tekst 1">
            <a:extLst>
              <a:ext uri="{FF2B5EF4-FFF2-40B4-BE49-F238E27FC236}">
                <a16:creationId xmlns:a16="http://schemas.microsoft.com/office/drawing/2014/main" id="{28B45121-DFF0-401A-957B-F83222C7EE56}"/>
              </a:ext>
            </a:extLst>
          </p:cNvPr>
          <p:cNvSpPr>
            <a:spLocks noGrp="1"/>
          </p:cNvSpPr>
          <p:nvPr>
            <p:ph type="body" sz="quarter" idx="10"/>
          </p:nvPr>
        </p:nvSpPr>
        <p:spPr>
          <a:xfrm>
            <a:off x="2203178" y="7178675"/>
            <a:ext cx="14053864" cy="3810000"/>
          </a:xfrm>
        </p:spPr>
        <p:txBody>
          <a:bodyPr>
            <a:normAutofit/>
          </a:bodyPr>
          <a:lstStyle/>
          <a:p>
            <a:pPr marL="0" indent="0">
              <a:buNone/>
            </a:pPr>
            <a:r>
              <a:rPr lang="en-US" sz="2400" dirty="0"/>
              <a:t>When to </a:t>
            </a:r>
            <a:r>
              <a:rPr lang="en-US" sz="2400" b="1" u="sng" dirty="0"/>
              <a:t>use</a:t>
            </a:r>
            <a:r>
              <a:rPr lang="en-US" sz="2400" dirty="0"/>
              <a:t> this architecture:</a:t>
            </a:r>
          </a:p>
          <a:p>
            <a:pPr marL="0" indent="0">
              <a:buNone/>
            </a:pPr>
            <a:endParaRPr lang="en-US" sz="2400" dirty="0"/>
          </a:p>
          <a:p>
            <a:r>
              <a:rPr lang="en-US" sz="2400" dirty="0"/>
              <a:t>Multiple subsystems must process the same events.</a:t>
            </a:r>
          </a:p>
          <a:p>
            <a:r>
              <a:rPr lang="en-US" sz="2400" dirty="0"/>
              <a:t>Real-time processing with minimum time lag.</a:t>
            </a:r>
          </a:p>
          <a:p>
            <a:r>
              <a:rPr lang="en-US" sz="2400" dirty="0"/>
              <a:t>Complex event processing, such as pattern matching or aggregation over time windows.</a:t>
            </a:r>
          </a:p>
          <a:p>
            <a:r>
              <a:rPr lang="en-US" sz="2400" dirty="0"/>
              <a:t>High volume and high velocity of data, such as IoT.</a:t>
            </a:r>
          </a:p>
        </p:txBody>
      </p:sp>
    </p:spTree>
    <p:extLst>
      <p:ext uri="{BB962C8B-B14F-4D97-AF65-F5344CB8AC3E}">
        <p14:creationId xmlns:p14="http://schemas.microsoft.com/office/powerpoint/2010/main" val="231763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9372DE-D8D1-CE4D-96BE-5AC5A908D672}"/>
              </a:ext>
            </a:extLst>
          </p:cNvPr>
          <p:cNvSpPr>
            <a:spLocks noGrp="1"/>
          </p:cNvSpPr>
          <p:nvPr>
            <p:ph type="body" sz="quarter" idx="11"/>
          </p:nvPr>
        </p:nvSpPr>
        <p:spPr>
          <a:xfrm>
            <a:off x="1483098" y="4934595"/>
            <a:ext cx="12181656" cy="3449960"/>
          </a:xfrm>
        </p:spPr>
        <p:txBody>
          <a:bodyPr/>
          <a:lstStyle/>
          <a:p>
            <a:r>
              <a:rPr lang="en-GB" dirty="0"/>
              <a:t>Azure Event Grid</a:t>
            </a:r>
            <a:endParaRPr lang="en-NL" dirty="0"/>
          </a:p>
        </p:txBody>
      </p:sp>
      <p:pic>
        <p:nvPicPr>
          <p:cNvPr id="5" name="Picture 4" descr="A close up of a logo&#10;&#10;Description automatically generated">
            <a:extLst>
              <a:ext uri="{FF2B5EF4-FFF2-40B4-BE49-F238E27FC236}">
                <a16:creationId xmlns:a16="http://schemas.microsoft.com/office/drawing/2014/main" id="{7CF174CC-19D5-9149-8104-7BF40F66DA6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05250" y="9845674"/>
            <a:ext cx="2540005" cy="630652"/>
          </a:xfrm>
          <a:prstGeom prst="rect">
            <a:avLst/>
          </a:prstGeom>
        </p:spPr>
      </p:pic>
    </p:spTree>
    <p:extLst>
      <p:ext uri="{BB962C8B-B14F-4D97-AF65-F5344CB8AC3E}">
        <p14:creationId xmlns:p14="http://schemas.microsoft.com/office/powerpoint/2010/main" val="49081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99121-4ECF-604C-AC60-88B1105256A5}"/>
              </a:ext>
            </a:extLst>
          </p:cNvPr>
          <p:cNvSpPr>
            <a:spLocks noGrp="1"/>
          </p:cNvSpPr>
          <p:nvPr>
            <p:ph type="title"/>
          </p:nvPr>
        </p:nvSpPr>
        <p:spPr/>
        <p:txBody>
          <a:bodyPr/>
          <a:lstStyle/>
          <a:p>
            <a:r>
              <a:rPr lang="nl-NL" dirty="0"/>
              <a:t>Azure Event Grid</a:t>
            </a:r>
            <a:endParaRPr lang="en-NL" dirty="0"/>
          </a:p>
        </p:txBody>
      </p:sp>
      <p:pic>
        <p:nvPicPr>
          <p:cNvPr id="10" name="Picture 2" descr="Event Grid model of sources and handlers">
            <a:extLst>
              <a:ext uri="{FF2B5EF4-FFF2-40B4-BE49-F238E27FC236}">
                <a16:creationId xmlns:a16="http://schemas.microsoft.com/office/drawing/2014/main" id="{B5AB878C-0B56-4FDE-9C44-1C551821BF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91210" y="2918371"/>
            <a:ext cx="13233902" cy="73448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67085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12A31EEB-0A86-4EBE-941C-8ECE7FFE71DA}"/>
              </a:ext>
            </a:extLst>
          </p:cNvPr>
          <p:cNvSpPr>
            <a:spLocks noGrp="1"/>
          </p:cNvSpPr>
          <p:nvPr>
            <p:ph type="body" sz="quarter" idx="10"/>
          </p:nvPr>
        </p:nvSpPr>
        <p:spPr>
          <a:xfrm>
            <a:off x="9764018" y="5463749"/>
            <a:ext cx="10985398" cy="4496653"/>
          </a:xfrm>
        </p:spPr>
        <p:txBody>
          <a:bodyPr>
            <a:normAutofit/>
          </a:bodyPr>
          <a:lstStyle/>
          <a:p>
            <a:pPr marL="514350" indent="-514350">
              <a:buFont typeface="+mj-lt"/>
              <a:buAutoNum type="arabicPeriod"/>
            </a:pPr>
            <a:r>
              <a:rPr lang="en-US" sz="2800" dirty="0"/>
              <a:t>Events: what happened</a:t>
            </a:r>
          </a:p>
          <a:p>
            <a:pPr marL="514350" indent="-514350">
              <a:buFont typeface="+mj-lt"/>
              <a:buAutoNum type="arabicPeriod"/>
            </a:pPr>
            <a:r>
              <a:rPr lang="en-US" sz="2800" dirty="0"/>
              <a:t>Event Publishers: where it took place</a:t>
            </a:r>
          </a:p>
          <a:p>
            <a:pPr marL="514350" indent="-514350">
              <a:buFont typeface="+mj-lt"/>
              <a:buAutoNum type="arabicPeriod"/>
            </a:pPr>
            <a:r>
              <a:rPr lang="en-US" sz="2800" dirty="0"/>
              <a:t>Topics: where publishers send events</a:t>
            </a:r>
          </a:p>
          <a:p>
            <a:pPr marL="514350" indent="-514350">
              <a:buFont typeface="+mj-lt"/>
              <a:buAutoNum type="arabicPeriod"/>
            </a:pPr>
            <a:r>
              <a:rPr lang="en-US" sz="2800" dirty="0"/>
              <a:t>Event Subscriptions: how you receive events</a:t>
            </a:r>
          </a:p>
          <a:p>
            <a:pPr marL="514350" indent="-514350">
              <a:buFont typeface="+mj-lt"/>
              <a:buAutoNum type="arabicPeriod"/>
            </a:pPr>
            <a:r>
              <a:rPr lang="en-US" sz="2800" dirty="0"/>
              <a:t>Event Handlers: the app or service reacting to the event</a:t>
            </a:r>
            <a:endParaRPr lang="nl-NL" sz="2800" dirty="0"/>
          </a:p>
        </p:txBody>
      </p:sp>
      <p:sp>
        <p:nvSpPr>
          <p:cNvPr id="3" name="Titel 2">
            <a:extLst>
              <a:ext uri="{FF2B5EF4-FFF2-40B4-BE49-F238E27FC236}">
                <a16:creationId xmlns:a16="http://schemas.microsoft.com/office/drawing/2014/main" id="{66C953DC-FD2C-4840-A2F4-5BF0AA6AF4B4}"/>
              </a:ext>
            </a:extLst>
          </p:cNvPr>
          <p:cNvSpPr>
            <a:spLocks noGrp="1"/>
          </p:cNvSpPr>
          <p:nvPr>
            <p:ph type="title"/>
          </p:nvPr>
        </p:nvSpPr>
        <p:spPr/>
        <p:txBody>
          <a:bodyPr/>
          <a:lstStyle/>
          <a:p>
            <a:r>
              <a:rPr lang="en-US" dirty="0">
                <a:solidFill>
                  <a:schemeClr val="tx2">
                    <a:lumMod val="50000"/>
                    <a:lumOff val="50000"/>
                  </a:schemeClr>
                </a:solidFill>
              </a:rPr>
              <a:t>Concepts</a:t>
            </a:r>
          </a:p>
        </p:txBody>
      </p:sp>
      <p:pic>
        <p:nvPicPr>
          <p:cNvPr id="4" name="Picture 4" descr="Graphical user interface, application, Word, Teams&#10;&#10;Description automatically generated">
            <a:extLst>
              <a:ext uri="{FF2B5EF4-FFF2-40B4-BE49-F238E27FC236}">
                <a16:creationId xmlns:a16="http://schemas.microsoft.com/office/drawing/2014/main" id="{50DF296E-7E5C-492F-B85F-CD5AD66AC032}"/>
              </a:ext>
            </a:extLst>
          </p:cNvPr>
          <p:cNvPicPr>
            <a:picLocks noChangeAspect="1"/>
          </p:cNvPicPr>
          <p:nvPr/>
        </p:nvPicPr>
        <p:blipFill>
          <a:blip r:embed="rId2"/>
          <a:stretch>
            <a:fillRect/>
          </a:stretch>
        </p:blipFill>
        <p:spPr>
          <a:xfrm>
            <a:off x="258962" y="3926483"/>
            <a:ext cx="9176842" cy="4496653"/>
          </a:xfrm>
          <a:prstGeom prst="rect">
            <a:avLst/>
          </a:prstGeom>
          <a:ln>
            <a:noFill/>
          </a:ln>
          <a:effectLst>
            <a:softEdge rad="112500"/>
          </a:effectLst>
        </p:spPr>
      </p:pic>
    </p:spTree>
    <p:extLst>
      <p:ext uri="{BB962C8B-B14F-4D97-AF65-F5344CB8AC3E}">
        <p14:creationId xmlns:p14="http://schemas.microsoft.com/office/powerpoint/2010/main" val="35785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7238406729670843"/>
</p:tagLst>
</file>

<file path=ppt/tags/tag2.xml><?xml version="1.0" encoding="utf-8"?>
<p:tagLst xmlns:a="http://schemas.openxmlformats.org/drawingml/2006/main" xmlns:r="http://schemas.openxmlformats.org/officeDocument/2006/relationships" xmlns:p="http://schemas.openxmlformats.org/presentationml/2006/main">
  <p:tag name="TEMPLAFYSLIDEID" val="637238406729670845"/>
</p:tagLst>
</file>

<file path=ppt/tags/tag3.xml><?xml version="1.0" encoding="utf-8"?>
<p:tagLst xmlns:a="http://schemas.openxmlformats.org/drawingml/2006/main" xmlns:r="http://schemas.openxmlformats.org/officeDocument/2006/relationships" xmlns:p="http://schemas.openxmlformats.org/presentationml/2006/main">
  <p:tag name="TEMPLAFYSLIDEID" val="637238406729670847"/>
</p:tagLst>
</file>

<file path=ppt/tags/tag4.xml><?xml version="1.0" encoding="utf-8"?>
<p:tagLst xmlns:a="http://schemas.openxmlformats.org/drawingml/2006/main" xmlns:r="http://schemas.openxmlformats.org/officeDocument/2006/relationships" xmlns:p="http://schemas.openxmlformats.org/presentationml/2006/main">
  <p:tag name="TEMPLAFYSLIDEID" val="637238406729670848"/>
</p:tagLst>
</file>

<file path=ppt/tags/tag5.xml><?xml version="1.0" encoding="utf-8"?>
<p:tagLst xmlns:a="http://schemas.openxmlformats.org/drawingml/2006/main" xmlns:r="http://schemas.openxmlformats.org/officeDocument/2006/relationships" xmlns:p="http://schemas.openxmlformats.org/presentationml/2006/main">
  <p:tag name="TEMPLAFYSLIDEID" val="637238406729670848"/>
</p:tagLst>
</file>

<file path=ppt/tags/tag6.xml><?xml version="1.0" encoding="utf-8"?>
<p:tagLst xmlns:a="http://schemas.openxmlformats.org/drawingml/2006/main" xmlns:r="http://schemas.openxmlformats.org/officeDocument/2006/relationships" xmlns:p="http://schemas.openxmlformats.org/presentationml/2006/main">
  <p:tag name="TEMPLAFYSLIDEID" val="637238406729670848"/>
</p:tagLst>
</file>

<file path=ppt/theme/theme1.xml><?xml version="1.0" encoding="utf-8"?>
<a:theme xmlns:a="http://schemas.openxmlformats.org/drawingml/2006/main" name="Wortell Corporate">
  <a:themeElements>
    <a:clrScheme name="Wortell Corporate">
      <a:dk1>
        <a:srgbClr val="0C0116"/>
      </a:dk1>
      <a:lt1>
        <a:srgbClr val="FFFFFF"/>
      </a:lt1>
      <a:dk2>
        <a:srgbClr val="0C0116"/>
      </a:dk2>
      <a:lt2>
        <a:srgbClr val="FFFFFF"/>
      </a:lt2>
      <a:accent1>
        <a:srgbClr val="4CD275"/>
      </a:accent1>
      <a:accent2>
        <a:srgbClr val="8300FF"/>
      </a:accent2>
      <a:accent3>
        <a:srgbClr val="0C0116"/>
      </a:accent3>
      <a:accent4>
        <a:srgbClr val="DCE6E7"/>
      </a:accent4>
      <a:accent5>
        <a:srgbClr val="FF8360"/>
      </a:accent5>
      <a:accent6>
        <a:srgbClr val="E8E288"/>
      </a:accent6>
      <a:hlink>
        <a:srgbClr val="4CD275"/>
      </a:hlink>
      <a:folHlink>
        <a:srgbClr val="83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_Wortell_Template" id="{9AA88B3B-CB17-A449-861E-909E5D6B4BFE}" vid="{EC6882CA-27AA-7A47-9EE3-23702F6575B9}"/>
    </a:ext>
  </a:extLst>
</a:theme>
</file>

<file path=ppt/theme/theme2.xml><?xml version="1.0" encoding="utf-8"?>
<a:theme xmlns:a="http://schemas.openxmlformats.org/drawingml/2006/main" name="Wortell Corporate - Small">
  <a:themeElements>
    <a:clrScheme name="Wortell Corporate">
      <a:dk1>
        <a:srgbClr val="0C0116"/>
      </a:dk1>
      <a:lt1>
        <a:srgbClr val="FFFFFF"/>
      </a:lt1>
      <a:dk2>
        <a:srgbClr val="0C0116"/>
      </a:dk2>
      <a:lt2>
        <a:srgbClr val="FFFFFF"/>
      </a:lt2>
      <a:accent1>
        <a:srgbClr val="4CD275"/>
      </a:accent1>
      <a:accent2>
        <a:srgbClr val="8300FF"/>
      </a:accent2>
      <a:accent3>
        <a:srgbClr val="0C0116"/>
      </a:accent3>
      <a:accent4>
        <a:srgbClr val="DCE6E7"/>
      </a:accent4>
      <a:accent5>
        <a:srgbClr val="FF8360"/>
      </a:accent5>
      <a:accent6>
        <a:srgbClr val="E8E288"/>
      </a:accent6>
      <a:hlink>
        <a:srgbClr val="4CD275"/>
      </a:hlink>
      <a:folHlink>
        <a:srgbClr val="83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_Wortell_Template" id="{9AA88B3B-CB17-A449-861E-909E5D6B4BFE}" vid="{EEEBCD13-A6E6-4C4E-A29A-24883BE88006}"/>
    </a:ext>
  </a:extLst>
</a:theme>
</file>

<file path=ppt/theme/theme3.xml><?xml version="1.0" encoding="utf-8"?>
<a:theme xmlns:a="http://schemas.openxmlformats.org/drawingml/2006/main" name="Wortell Dark">
  <a:themeElements>
    <a:clrScheme name="Wortell Corporate">
      <a:dk1>
        <a:srgbClr val="0C0116"/>
      </a:dk1>
      <a:lt1>
        <a:srgbClr val="FFFFFF"/>
      </a:lt1>
      <a:dk2>
        <a:srgbClr val="0C0116"/>
      </a:dk2>
      <a:lt2>
        <a:srgbClr val="FFFFFF"/>
      </a:lt2>
      <a:accent1>
        <a:srgbClr val="4CD275"/>
      </a:accent1>
      <a:accent2>
        <a:srgbClr val="8300FF"/>
      </a:accent2>
      <a:accent3>
        <a:srgbClr val="0C0116"/>
      </a:accent3>
      <a:accent4>
        <a:srgbClr val="DCE6E7"/>
      </a:accent4>
      <a:accent5>
        <a:srgbClr val="FF8360"/>
      </a:accent5>
      <a:accent6>
        <a:srgbClr val="E8E288"/>
      </a:accent6>
      <a:hlink>
        <a:srgbClr val="4CD275"/>
      </a:hlink>
      <a:folHlink>
        <a:srgbClr val="83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_Wortell_Template" id="{9AA88B3B-CB17-A449-861E-909E5D6B4BFE}" vid="{F8F82671-665F-514E-9E01-94C803C1D430}"/>
    </a:ext>
  </a:extLst>
</a:theme>
</file>

<file path=ppt/theme/theme4.xml><?xml version="1.0" encoding="utf-8"?>
<a:theme xmlns:a="http://schemas.openxmlformats.org/drawingml/2006/main" name="Wortell Green">
  <a:themeElements>
    <a:clrScheme name="Wortell Corporate">
      <a:dk1>
        <a:srgbClr val="0C0116"/>
      </a:dk1>
      <a:lt1>
        <a:srgbClr val="FFFFFF"/>
      </a:lt1>
      <a:dk2>
        <a:srgbClr val="0C0116"/>
      </a:dk2>
      <a:lt2>
        <a:srgbClr val="FFFFFF"/>
      </a:lt2>
      <a:accent1>
        <a:srgbClr val="4CD275"/>
      </a:accent1>
      <a:accent2>
        <a:srgbClr val="8300FF"/>
      </a:accent2>
      <a:accent3>
        <a:srgbClr val="0C0116"/>
      </a:accent3>
      <a:accent4>
        <a:srgbClr val="DCE6E7"/>
      </a:accent4>
      <a:accent5>
        <a:srgbClr val="FF8360"/>
      </a:accent5>
      <a:accent6>
        <a:srgbClr val="E8E288"/>
      </a:accent6>
      <a:hlink>
        <a:srgbClr val="4CD275"/>
      </a:hlink>
      <a:folHlink>
        <a:srgbClr val="83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_Wortell_Template" id="{9AA88B3B-CB17-A449-861E-909E5D6B4BFE}" vid="{2C4018DB-05B7-134E-BEFC-22C43EDA0296}"/>
    </a:ext>
  </a:extLst>
</a:theme>
</file>

<file path=ppt/theme/theme5.xml><?xml version="1.0" encoding="utf-8"?>
<a:theme xmlns:a="http://schemas.openxmlformats.org/drawingml/2006/main" name="1_Wortell Corporate">
  <a:themeElements>
    <a:clrScheme name="Wortell Corporate">
      <a:dk1>
        <a:srgbClr val="0C0116"/>
      </a:dk1>
      <a:lt1>
        <a:srgbClr val="FFFFFF"/>
      </a:lt1>
      <a:dk2>
        <a:srgbClr val="0C0116"/>
      </a:dk2>
      <a:lt2>
        <a:srgbClr val="FFFFFF"/>
      </a:lt2>
      <a:accent1>
        <a:srgbClr val="4CD275"/>
      </a:accent1>
      <a:accent2>
        <a:srgbClr val="8300FF"/>
      </a:accent2>
      <a:accent3>
        <a:srgbClr val="0C0116"/>
      </a:accent3>
      <a:accent4>
        <a:srgbClr val="DCE6E7"/>
      </a:accent4>
      <a:accent5>
        <a:srgbClr val="FF8360"/>
      </a:accent5>
      <a:accent6>
        <a:srgbClr val="E8E288"/>
      </a:accent6>
      <a:hlink>
        <a:srgbClr val="4CD275"/>
      </a:hlink>
      <a:folHlink>
        <a:srgbClr val="83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Wortell Green">
  <a:themeElements>
    <a:clrScheme name="Wortell Corporate">
      <a:dk1>
        <a:srgbClr val="0C0116"/>
      </a:dk1>
      <a:lt1>
        <a:srgbClr val="FFFFFF"/>
      </a:lt1>
      <a:dk2>
        <a:srgbClr val="0C0116"/>
      </a:dk2>
      <a:lt2>
        <a:srgbClr val="FFFFFF"/>
      </a:lt2>
      <a:accent1>
        <a:srgbClr val="4CD275"/>
      </a:accent1>
      <a:accent2>
        <a:srgbClr val="8300FF"/>
      </a:accent2>
      <a:accent3>
        <a:srgbClr val="0C0116"/>
      </a:accent3>
      <a:accent4>
        <a:srgbClr val="DCE6E7"/>
      </a:accent4>
      <a:accent5>
        <a:srgbClr val="FF8360"/>
      </a:accent5>
      <a:accent6>
        <a:srgbClr val="E8E288"/>
      </a:accent6>
      <a:hlink>
        <a:srgbClr val="4CD275"/>
      </a:hlink>
      <a:folHlink>
        <a:srgbClr val="83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59a414f-a7a1-4594-87b8-277a7fd441c6">
      <UserInfo>
        <DisplayName>adm_widdershoven</DisplayName>
        <AccountId>7</AccountId>
        <AccountType/>
      </UserInfo>
      <UserInfo>
        <DisplayName>Thomas Widdershoven</DisplayName>
        <AccountId>42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AB7E3D3E3E1A4498CB8978CD3FE365C" ma:contentTypeVersion="8" ma:contentTypeDescription="Create a new document." ma:contentTypeScope="" ma:versionID="b9da12a15d3eea287831fbe4c74cf020">
  <xsd:schema xmlns:xsd="http://www.w3.org/2001/XMLSchema" xmlns:xs="http://www.w3.org/2001/XMLSchema" xmlns:p="http://schemas.microsoft.com/office/2006/metadata/properties" xmlns:ns2="646ea2a1-d9d1-442e-bb89-ae26c08a9f41" xmlns:ns3="259a414f-a7a1-4594-87b8-277a7fd441c6" targetNamespace="http://schemas.microsoft.com/office/2006/metadata/properties" ma:root="true" ma:fieldsID="0cc644aaf46194b93ca65f29bc82520d" ns2:_="" ns3:_="">
    <xsd:import namespace="646ea2a1-d9d1-442e-bb89-ae26c08a9f41"/>
    <xsd:import namespace="259a414f-a7a1-4594-87b8-277a7fd441c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6ea2a1-d9d1-442e-bb89-ae26c08a9f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59a414f-a7a1-4594-87b8-277a7fd441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601818-D338-42C2-955F-72CD31804AAE}">
  <ds:schemaRefs>
    <ds:schemaRef ds:uri="9123724a-6770-4cf5-85de-da1a5d7b85d6"/>
    <ds:schemaRef ds:uri="http://www.w3.org/XML/1998/namespace"/>
    <ds:schemaRef ds:uri="5751dd86-6170-4cc0-811e-1c4a5e106ea5"/>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259a414f-a7a1-4594-87b8-277a7fd441c6"/>
  </ds:schemaRefs>
</ds:datastoreItem>
</file>

<file path=customXml/itemProps2.xml><?xml version="1.0" encoding="utf-8"?>
<ds:datastoreItem xmlns:ds="http://schemas.openxmlformats.org/officeDocument/2006/customXml" ds:itemID="{28855B84-AFC2-4546-A520-8FF2D0997B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6ea2a1-d9d1-442e-bb89-ae26c08a9f41"/>
    <ds:schemaRef ds:uri="259a414f-a7a1-4594-87b8-277a7fd441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3DBDD-D09C-4189-B32D-91A362E3BB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Powerpoint_Wortell_Template</Template>
  <TotalTime>3250</TotalTime>
  <Words>1108</Words>
  <Application>Microsoft Office PowerPoint</Application>
  <PresentationFormat>Aangepast</PresentationFormat>
  <Paragraphs>166</Paragraphs>
  <Slides>21</Slides>
  <Notes>14</Notes>
  <HiddenSlides>0</HiddenSlides>
  <MMClips>0</MMClips>
  <ScaleCrop>false</ScaleCrop>
  <HeadingPairs>
    <vt:vector size="6" baseType="variant">
      <vt:variant>
        <vt:lpstr>Gebruikte lettertypen</vt:lpstr>
      </vt:variant>
      <vt:variant>
        <vt:i4>7</vt:i4>
      </vt:variant>
      <vt:variant>
        <vt:lpstr>Thema</vt:lpstr>
      </vt:variant>
      <vt:variant>
        <vt:i4>6</vt:i4>
      </vt:variant>
      <vt:variant>
        <vt:lpstr>Diatitels</vt:lpstr>
      </vt:variant>
      <vt:variant>
        <vt:i4>21</vt:i4>
      </vt:variant>
    </vt:vector>
  </HeadingPairs>
  <TitlesOfParts>
    <vt:vector size="34" baseType="lpstr">
      <vt:lpstr>Arial</vt:lpstr>
      <vt:lpstr>Calibri</vt:lpstr>
      <vt:lpstr>Campton Book</vt:lpstr>
      <vt:lpstr>Courier New</vt:lpstr>
      <vt:lpstr>Myriad Pro</vt:lpstr>
      <vt:lpstr>Segoe UI</vt:lpstr>
      <vt:lpstr>Segoe UI Light</vt:lpstr>
      <vt:lpstr>Wortell Corporate</vt:lpstr>
      <vt:lpstr>Wortell Corporate - Small</vt:lpstr>
      <vt:lpstr>Wortell Dark</vt:lpstr>
      <vt:lpstr>Wortell Green</vt:lpstr>
      <vt:lpstr>1_Wortell Corporate</vt:lpstr>
      <vt:lpstr>1_Wortell Green</vt:lpstr>
      <vt:lpstr>PowerPoint-presentatie</vt:lpstr>
      <vt:lpstr>Agenda</vt:lpstr>
      <vt:lpstr>Event-driven Architecture</vt:lpstr>
      <vt:lpstr>Events</vt:lpstr>
      <vt:lpstr>Are events something new? Or is EDA new?</vt:lpstr>
      <vt:lpstr>Event-driven architecture style</vt:lpstr>
      <vt:lpstr>PowerPoint-presentatie</vt:lpstr>
      <vt:lpstr>Azure Event Grid</vt:lpstr>
      <vt:lpstr>Concepts</vt:lpstr>
      <vt:lpstr>Event Grid Schema</vt:lpstr>
      <vt:lpstr>Routing of events</vt:lpstr>
      <vt:lpstr>Filter options</vt:lpstr>
      <vt:lpstr>Event-driven solution</vt:lpstr>
      <vt:lpstr>Event Grid Scenario – Automation</vt:lpstr>
      <vt:lpstr>Event Grid Scenario – Serverless Apps</vt:lpstr>
      <vt:lpstr>Serverless Event-driven solution</vt:lpstr>
      <vt:lpstr>DEMO</vt:lpstr>
      <vt:lpstr>Azure Event Grid Competitors</vt:lpstr>
      <vt:lpstr>Takeaways</vt:lpstr>
      <vt:lpstr>Resources</vt:lpstr>
      <vt:lpstr>PowerPoint-presentatie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Friso Visser</dc:creator>
  <cp:keywords/>
  <dc:description/>
  <cp:lastModifiedBy>Steef-Jan Wiggers</cp:lastModifiedBy>
  <cp:revision>33</cp:revision>
  <dcterms:created xsi:type="dcterms:W3CDTF">2020-04-30T10:50:24Z</dcterms:created>
  <dcterms:modified xsi:type="dcterms:W3CDTF">2021-01-11T13:39:54Z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2017-02-24T10:00:00Z</vt:filetime>
  </property>
  <property fmtid="{D5CDD505-2E9C-101B-9397-08002B2CF9AE}" pid="3" name="Creator">
    <vt:lpwstr>Adobe InDesign CC 2017 (Macintosh)</vt:lpwstr>
  </property>
  <property fmtid="{D5CDD505-2E9C-101B-9397-08002B2CF9AE}" pid="4" name="LastSaved">
    <vt:filetime>2017-02-24T10:00:00Z</vt:filetime>
  </property>
  <property fmtid="{D5CDD505-2E9C-101B-9397-08002B2CF9AE}" pid="5" name="ContentTypeId">
    <vt:lpwstr>0x010100DAB7E3D3E3E1A4498CB8978CD3FE365C</vt:lpwstr>
  </property>
  <property fmtid="{D5CDD505-2E9C-101B-9397-08002B2CF9AE}" pid="6" name="MSIP_Label_6ade84ad-3c6b-4480-bb7a-7694e5cb1e58_Enabled">
    <vt:lpwstr>True</vt:lpwstr>
  </property>
  <property fmtid="{D5CDD505-2E9C-101B-9397-08002B2CF9AE}" pid="7" name="MSIP_Label_6ade84ad-3c6b-4480-bb7a-7694e5cb1e58_SiteId">
    <vt:lpwstr>b1a6616c-9473-4cab-82b6-b6affeed3e12</vt:lpwstr>
  </property>
  <property fmtid="{D5CDD505-2E9C-101B-9397-08002B2CF9AE}" pid="8" name="MSIP_Label_6ade84ad-3c6b-4480-bb7a-7694e5cb1e58_Owner">
    <vt:lpwstr>Friso.Visser@wortell.nl</vt:lpwstr>
  </property>
  <property fmtid="{D5CDD505-2E9C-101B-9397-08002B2CF9AE}" pid="9" name="MSIP_Label_6ade84ad-3c6b-4480-bb7a-7694e5cb1e58_SetDate">
    <vt:lpwstr>2020-04-30T10:50:41.2293173Z</vt:lpwstr>
  </property>
  <property fmtid="{D5CDD505-2E9C-101B-9397-08002B2CF9AE}" pid="10" name="MSIP_Label_6ade84ad-3c6b-4480-bb7a-7694e5cb1e58_Name">
    <vt:lpwstr>Intern</vt:lpwstr>
  </property>
  <property fmtid="{D5CDD505-2E9C-101B-9397-08002B2CF9AE}" pid="11" name="MSIP_Label_6ade84ad-3c6b-4480-bb7a-7694e5cb1e58_Application">
    <vt:lpwstr>Microsoft Azure Information Protection</vt:lpwstr>
  </property>
  <property fmtid="{D5CDD505-2E9C-101B-9397-08002B2CF9AE}" pid="12" name="MSIP_Label_6ade84ad-3c6b-4480-bb7a-7694e5cb1e58_ActionId">
    <vt:lpwstr>f6ef4318-5d10-4f6e-9884-002d4067310c</vt:lpwstr>
  </property>
  <property fmtid="{D5CDD505-2E9C-101B-9397-08002B2CF9AE}" pid="13" name="MSIP_Label_6ade84ad-3c6b-4480-bb7a-7694e5cb1e58_Extended_MSFT_Method">
    <vt:lpwstr>Automatic</vt:lpwstr>
  </property>
  <property fmtid="{D5CDD505-2E9C-101B-9397-08002B2CF9AE}" pid="14" name="Sensitivity">
    <vt:lpwstr>Intern</vt:lpwstr>
  </property>
  <property fmtid="{D5CDD505-2E9C-101B-9397-08002B2CF9AE}" pid="15" name="CustomerId">
    <vt:lpwstr>wortell</vt:lpwstr>
  </property>
  <property fmtid="{D5CDD505-2E9C-101B-9397-08002B2CF9AE}" pid="16" name="TemplateId">
    <vt:lpwstr>637238406722586416</vt:lpwstr>
  </property>
  <property fmtid="{D5CDD505-2E9C-101B-9397-08002B2CF9AE}" pid="17" name="UserProfileId">
    <vt:lpwstr>637425803730128387</vt:lpwstr>
  </property>
</Properties>
</file>